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80" r:id="rId1"/>
  </p:sldMasterIdLst>
  <p:notesMasterIdLst>
    <p:notesMasterId r:id="rId15"/>
  </p:notesMasterIdLst>
  <p:handoutMasterIdLst>
    <p:handoutMasterId r:id="rId16"/>
  </p:handoutMasterIdLst>
  <p:sldIdLst>
    <p:sldId id="394" r:id="rId2"/>
    <p:sldId id="405" r:id="rId3"/>
    <p:sldId id="404" r:id="rId4"/>
    <p:sldId id="403" r:id="rId5"/>
    <p:sldId id="395" r:id="rId6"/>
    <p:sldId id="399" r:id="rId7"/>
    <p:sldId id="276" r:id="rId8"/>
    <p:sldId id="277" r:id="rId9"/>
    <p:sldId id="279" r:id="rId10"/>
    <p:sldId id="282" r:id="rId11"/>
    <p:sldId id="281" r:id="rId12"/>
    <p:sldId id="280" r:id="rId13"/>
    <p:sldId id="283" r:id="rId14"/>
  </p:sldIdLst>
  <p:sldSz cx="6858000" cy="9906000" type="A4"/>
  <p:notesSz cx="6797675" cy="9926638"/>
  <p:defaultTextStyle>
    <a:defPPr>
      <a:defRPr lang="ko-KR"/>
    </a:defPPr>
    <a:lvl1pPr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0"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0"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0"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0" hangingPunct="1">
      <a:defRPr kumimoji="1" kern="1200">
        <a:solidFill>
          <a:schemeClr val="tx1"/>
        </a:solidFill>
        <a:latin typeface="굴림" panose="020B0600000101010101" pitchFamily="50" charset="-127"/>
        <a:ea typeface="굴림" panose="020B0600000101010101" pitchFamily="50" charset="-127"/>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E6E6E6"/>
    <a:srgbClr val="FFF3F6"/>
    <a:srgbClr val="FFFBFC"/>
    <a:srgbClr val="F49AA0"/>
    <a:srgbClr val="FEF0F9"/>
    <a:srgbClr val="FCAB5A"/>
    <a:srgbClr val="FEFDCB"/>
    <a:srgbClr val="FD6767"/>
    <a:srgbClr val="FDD0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보통 스타일 2 - 강조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25E5076-3810-47DD-B79F-674D7AD40C01}" styleName="어두운 스타일 1 - 강조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보통 스타일 2 - 강조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보통 스타일 2 - 강조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보통 스타일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보통 스타일 2 - 강조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스타일 없음, 표 눈금">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A488322-F2BA-4B5B-9748-0D474271808F}" styleName="보통 스타일 3 - 강조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보통 스타일 1 - 강조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6279" autoAdjust="0"/>
  </p:normalViewPr>
  <p:slideViewPr>
    <p:cSldViewPr showGuides="1">
      <p:cViewPr varScale="1">
        <p:scale>
          <a:sx n="61" d="100"/>
          <a:sy n="61" d="100"/>
        </p:scale>
        <p:origin x="1860" y="48"/>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notesViewPr>
    <p:cSldViewPr showGuides="1">
      <p:cViewPr varScale="1">
        <p:scale>
          <a:sx n="54" d="100"/>
          <a:sy n="54" d="100"/>
        </p:scale>
        <p:origin x="3418" y="8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819164DB-BEAB-D75C-94F2-3ECDA39DEE49}"/>
              </a:ext>
            </a:extLst>
          </p:cNvPr>
          <p:cNvSpPr>
            <a:spLocks noGrp="1"/>
          </p:cNvSpPr>
          <p:nvPr>
            <p:ph type="hdr" sz="quarter"/>
          </p:nvPr>
        </p:nvSpPr>
        <p:spPr>
          <a:xfrm>
            <a:off x="0" y="0"/>
            <a:ext cx="2947988" cy="496888"/>
          </a:xfrm>
          <a:prstGeom prst="rect">
            <a:avLst/>
          </a:prstGeom>
        </p:spPr>
        <p:txBody>
          <a:bodyPr vert="horz" lIns="91431" tIns="45714" rIns="91431" bIns="45714" rtlCol="0"/>
          <a:lstStyle>
            <a:lvl1pPr algn="l" eaLnBrk="1" latinLnBrk="1" hangingPunct="1">
              <a:defRPr sz="1200">
                <a:latin typeface="굴림" pitchFamily="50" charset="-127"/>
                <a:ea typeface="굴림" pitchFamily="50" charset="-127"/>
              </a:defRPr>
            </a:lvl1pPr>
          </a:lstStyle>
          <a:p>
            <a:pPr>
              <a:defRPr/>
            </a:pPr>
            <a:endParaRPr lang="ko-KR" altLang="en-US"/>
          </a:p>
        </p:txBody>
      </p:sp>
      <p:sp>
        <p:nvSpPr>
          <p:cNvPr id="3" name="날짜 개체 틀 2">
            <a:extLst>
              <a:ext uri="{FF2B5EF4-FFF2-40B4-BE49-F238E27FC236}">
                <a16:creationId xmlns:a16="http://schemas.microsoft.com/office/drawing/2014/main" id="{0EE4A4A6-2BAF-77A1-6903-1B0106343DE2}"/>
              </a:ext>
            </a:extLst>
          </p:cNvPr>
          <p:cNvSpPr>
            <a:spLocks noGrp="1"/>
          </p:cNvSpPr>
          <p:nvPr>
            <p:ph type="dt" sz="quarter" idx="1"/>
          </p:nvPr>
        </p:nvSpPr>
        <p:spPr>
          <a:xfrm>
            <a:off x="3848100" y="0"/>
            <a:ext cx="2947988" cy="496888"/>
          </a:xfrm>
          <a:prstGeom prst="rect">
            <a:avLst/>
          </a:prstGeom>
        </p:spPr>
        <p:txBody>
          <a:bodyPr vert="horz" lIns="91431" tIns="45714" rIns="91431" bIns="45714" rtlCol="0"/>
          <a:lstStyle>
            <a:lvl1pPr algn="r" eaLnBrk="1" latinLnBrk="1" hangingPunct="1">
              <a:defRPr sz="1200">
                <a:latin typeface="굴림" pitchFamily="50" charset="-127"/>
                <a:ea typeface="굴림" pitchFamily="50" charset="-127"/>
              </a:defRPr>
            </a:lvl1pPr>
          </a:lstStyle>
          <a:p>
            <a:pPr>
              <a:defRPr/>
            </a:pPr>
            <a:fld id="{04AEA938-2E04-4907-8EBF-AA615E194604}" type="datetimeFigureOut">
              <a:rPr lang="ko-KR" altLang="en-US"/>
              <a:pPr>
                <a:defRPr/>
              </a:pPr>
              <a:t>2026-03-22</a:t>
            </a:fld>
            <a:endParaRPr lang="ko-KR" altLang="en-US"/>
          </a:p>
        </p:txBody>
      </p:sp>
      <p:sp>
        <p:nvSpPr>
          <p:cNvPr id="4" name="바닥글 개체 틀 3">
            <a:extLst>
              <a:ext uri="{FF2B5EF4-FFF2-40B4-BE49-F238E27FC236}">
                <a16:creationId xmlns:a16="http://schemas.microsoft.com/office/drawing/2014/main" id="{783834E5-7A6A-2CB3-AC12-D2FF4DC6E9B5}"/>
              </a:ext>
            </a:extLst>
          </p:cNvPr>
          <p:cNvSpPr>
            <a:spLocks noGrp="1"/>
          </p:cNvSpPr>
          <p:nvPr>
            <p:ph type="ftr" sz="quarter" idx="2"/>
          </p:nvPr>
        </p:nvSpPr>
        <p:spPr>
          <a:xfrm>
            <a:off x="0" y="9428163"/>
            <a:ext cx="2947988" cy="496887"/>
          </a:xfrm>
          <a:prstGeom prst="rect">
            <a:avLst/>
          </a:prstGeom>
        </p:spPr>
        <p:txBody>
          <a:bodyPr vert="horz" lIns="91431" tIns="45714" rIns="91431" bIns="45714" rtlCol="0" anchor="b"/>
          <a:lstStyle>
            <a:lvl1pPr algn="l" eaLnBrk="1" latinLnBrk="1" hangingPunct="1">
              <a:defRPr sz="1200">
                <a:latin typeface="굴림" pitchFamily="50" charset="-127"/>
                <a:ea typeface="굴림" pitchFamily="50" charset="-127"/>
              </a:defRPr>
            </a:lvl1pPr>
          </a:lstStyle>
          <a:p>
            <a:pPr>
              <a:defRPr/>
            </a:pPr>
            <a:endParaRPr lang="ko-KR" altLang="en-US"/>
          </a:p>
        </p:txBody>
      </p:sp>
      <p:sp>
        <p:nvSpPr>
          <p:cNvPr id="5" name="슬라이드 번호 개체 틀 4">
            <a:extLst>
              <a:ext uri="{FF2B5EF4-FFF2-40B4-BE49-F238E27FC236}">
                <a16:creationId xmlns:a16="http://schemas.microsoft.com/office/drawing/2014/main" id="{F75B9C65-8D7F-3A02-C433-A9DC0AAD385D}"/>
              </a:ext>
            </a:extLst>
          </p:cNvPr>
          <p:cNvSpPr>
            <a:spLocks noGrp="1"/>
          </p:cNvSpPr>
          <p:nvPr>
            <p:ph type="sldNum" sz="quarter" idx="3"/>
          </p:nvPr>
        </p:nvSpPr>
        <p:spPr>
          <a:xfrm>
            <a:off x="3848100" y="9428163"/>
            <a:ext cx="2947988" cy="496887"/>
          </a:xfrm>
          <a:prstGeom prst="rect">
            <a:avLst/>
          </a:prstGeom>
        </p:spPr>
        <p:txBody>
          <a:bodyPr vert="horz" wrap="square" lIns="91431" tIns="45714" rIns="91431" bIns="45714" numCol="1" anchor="b" anchorCtr="0" compatLnSpc="1">
            <a:prstTxWarp prst="textNoShape">
              <a:avLst/>
            </a:prstTxWarp>
          </a:bodyPr>
          <a:lstStyle>
            <a:lvl1pPr algn="r" eaLnBrk="1" latinLnBrk="1" hangingPunct="1">
              <a:defRPr sz="1200"/>
            </a:lvl1pPr>
          </a:lstStyle>
          <a:p>
            <a:pPr>
              <a:defRPr/>
            </a:pPr>
            <a:fld id="{F92C9BC5-6474-4F40-8DA6-9D39BE3A5918}" type="slidenum">
              <a:rPr lang="ko-KR" altLang="en-US"/>
              <a:pPr>
                <a:defRPr/>
              </a:pPr>
              <a:t>‹#›</a:t>
            </a:fld>
            <a:endParaRPr lang="ko-KR"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A451E0C8-2E34-7F98-CD4D-E470CFCAE5F3}"/>
              </a:ext>
            </a:extLst>
          </p:cNvPr>
          <p:cNvSpPr>
            <a:spLocks noGrp="1"/>
          </p:cNvSpPr>
          <p:nvPr>
            <p:ph type="hdr" sz="quarter"/>
          </p:nvPr>
        </p:nvSpPr>
        <p:spPr>
          <a:xfrm>
            <a:off x="0" y="0"/>
            <a:ext cx="2947988" cy="496888"/>
          </a:xfrm>
          <a:prstGeom prst="rect">
            <a:avLst/>
          </a:prstGeom>
        </p:spPr>
        <p:txBody>
          <a:bodyPr vert="horz" lIns="92161" tIns="46080" rIns="92161" bIns="46080" rtlCol="0"/>
          <a:lstStyle>
            <a:lvl1pPr algn="l" eaLnBrk="1" fontAlgn="auto" latinLnBrk="1" hangingPunct="1">
              <a:spcBef>
                <a:spcPts val="0"/>
              </a:spcBef>
              <a:spcAft>
                <a:spcPts val="0"/>
              </a:spcAft>
              <a:defRPr kumimoji="0" sz="1200">
                <a:latin typeface="+mn-lt"/>
                <a:ea typeface="+mn-ea"/>
              </a:defRPr>
            </a:lvl1pPr>
          </a:lstStyle>
          <a:p>
            <a:pPr>
              <a:defRPr/>
            </a:pPr>
            <a:endParaRPr lang="ko-KR" altLang="en-US"/>
          </a:p>
        </p:txBody>
      </p:sp>
      <p:sp>
        <p:nvSpPr>
          <p:cNvPr id="3" name="날짜 개체 틀 2">
            <a:extLst>
              <a:ext uri="{FF2B5EF4-FFF2-40B4-BE49-F238E27FC236}">
                <a16:creationId xmlns:a16="http://schemas.microsoft.com/office/drawing/2014/main" id="{CF428246-BC8E-2449-C257-A212959045B3}"/>
              </a:ext>
            </a:extLst>
          </p:cNvPr>
          <p:cNvSpPr>
            <a:spLocks noGrp="1"/>
          </p:cNvSpPr>
          <p:nvPr>
            <p:ph type="dt" idx="1"/>
          </p:nvPr>
        </p:nvSpPr>
        <p:spPr>
          <a:xfrm>
            <a:off x="3848100" y="0"/>
            <a:ext cx="2947988" cy="496888"/>
          </a:xfrm>
          <a:prstGeom prst="rect">
            <a:avLst/>
          </a:prstGeom>
        </p:spPr>
        <p:txBody>
          <a:bodyPr vert="horz" lIns="92161" tIns="46080" rIns="92161" bIns="46080" rtlCol="0"/>
          <a:lstStyle>
            <a:lvl1pPr algn="r" eaLnBrk="1" fontAlgn="auto" latinLnBrk="1" hangingPunct="1">
              <a:spcBef>
                <a:spcPts val="0"/>
              </a:spcBef>
              <a:spcAft>
                <a:spcPts val="0"/>
              </a:spcAft>
              <a:defRPr kumimoji="0" sz="1200">
                <a:latin typeface="+mn-lt"/>
                <a:ea typeface="+mn-ea"/>
              </a:defRPr>
            </a:lvl1pPr>
          </a:lstStyle>
          <a:p>
            <a:pPr>
              <a:defRPr/>
            </a:pPr>
            <a:fld id="{B43E6F77-A4BE-4862-8027-BB8010AC96E4}" type="datetimeFigureOut">
              <a:rPr lang="ko-KR" altLang="en-US"/>
              <a:pPr>
                <a:defRPr/>
              </a:pPr>
              <a:t>2026-03-22</a:t>
            </a:fld>
            <a:endParaRPr lang="ko-KR" altLang="en-US"/>
          </a:p>
        </p:txBody>
      </p:sp>
      <p:sp>
        <p:nvSpPr>
          <p:cNvPr id="4" name="슬라이드 이미지 개체 틀 3">
            <a:extLst>
              <a:ext uri="{FF2B5EF4-FFF2-40B4-BE49-F238E27FC236}">
                <a16:creationId xmlns:a16="http://schemas.microsoft.com/office/drawing/2014/main" id="{7E6FC7D9-6492-9AD1-C51A-FF719823D28E}"/>
              </a:ext>
            </a:extLst>
          </p:cNvPr>
          <p:cNvSpPr>
            <a:spLocks noGrp="1" noRot="1" noChangeAspect="1"/>
          </p:cNvSpPr>
          <p:nvPr>
            <p:ph type="sldImg" idx="2"/>
          </p:nvPr>
        </p:nvSpPr>
        <p:spPr>
          <a:xfrm>
            <a:off x="2109788" y="744538"/>
            <a:ext cx="2578100" cy="3722687"/>
          </a:xfrm>
          <a:prstGeom prst="rect">
            <a:avLst/>
          </a:prstGeom>
          <a:noFill/>
          <a:ln w="12700">
            <a:solidFill>
              <a:prstClr val="black"/>
            </a:solidFill>
          </a:ln>
        </p:spPr>
        <p:txBody>
          <a:bodyPr vert="horz" lIns="92161" tIns="46080" rIns="92161" bIns="46080" rtlCol="0" anchor="ctr"/>
          <a:lstStyle/>
          <a:p>
            <a:pPr lvl="0"/>
            <a:endParaRPr lang="ko-KR" altLang="en-US" noProof="0"/>
          </a:p>
        </p:txBody>
      </p:sp>
      <p:sp>
        <p:nvSpPr>
          <p:cNvPr id="5" name="슬라이드 노트 개체 틀 4">
            <a:extLst>
              <a:ext uri="{FF2B5EF4-FFF2-40B4-BE49-F238E27FC236}">
                <a16:creationId xmlns:a16="http://schemas.microsoft.com/office/drawing/2014/main" id="{E4E0622B-F122-2A72-9C3C-C576134D3697}"/>
              </a:ext>
            </a:extLst>
          </p:cNvPr>
          <p:cNvSpPr>
            <a:spLocks noGrp="1"/>
          </p:cNvSpPr>
          <p:nvPr>
            <p:ph type="body" sz="quarter" idx="3"/>
          </p:nvPr>
        </p:nvSpPr>
        <p:spPr>
          <a:xfrm>
            <a:off x="681038" y="4714875"/>
            <a:ext cx="5437187" cy="4467225"/>
          </a:xfrm>
          <a:prstGeom prst="rect">
            <a:avLst/>
          </a:prstGeom>
        </p:spPr>
        <p:txBody>
          <a:bodyPr vert="horz" lIns="92161" tIns="46080" rIns="92161" bIns="46080" rtlCol="0">
            <a:normAutofit/>
          </a:bodyPr>
          <a:lstStyle/>
          <a:p>
            <a:pPr lvl="0"/>
            <a:r>
              <a:rPr lang="ko-KR" altLang="en-US" noProof="0"/>
              <a:t>마스터 텍스트 스타일을 편집합니다</a:t>
            </a:r>
          </a:p>
          <a:p>
            <a:pPr lvl="1"/>
            <a:r>
              <a:rPr lang="ko-KR" altLang="en-US" noProof="0"/>
              <a:t>둘째 수준</a:t>
            </a:r>
          </a:p>
          <a:p>
            <a:pPr lvl="2"/>
            <a:r>
              <a:rPr lang="ko-KR" altLang="en-US" noProof="0"/>
              <a:t>셋째 수준</a:t>
            </a:r>
          </a:p>
          <a:p>
            <a:pPr lvl="3"/>
            <a:r>
              <a:rPr lang="ko-KR" altLang="en-US" noProof="0"/>
              <a:t>넷째 수준</a:t>
            </a:r>
          </a:p>
          <a:p>
            <a:pPr lvl="4"/>
            <a:r>
              <a:rPr lang="ko-KR" altLang="en-US" noProof="0"/>
              <a:t>다섯째 수준</a:t>
            </a:r>
          </a:p>
        </p:txBody>
      </p:sp>
      <p:sp>
        <p:nvSpPr>
          <p:cNvPr id="6" name="바닥글 개체 틀 5">
            <a:extLst>
              <a:ext uri="{FF2B5EF4-FFF2-40B4-BE49-F238E27FC236}">
                <a16:creationId xmlns:a16="http://schemas.microsoft.com/office/drawing/2014/main" id="{4B5CD7CE-4819-AA86-2C18-D0416BF88DC3}"/>
              </a:ext>
            </a:extLst>
          </p:cNvPr>
          <p:cNvSpPr>
            <a:spLocks noGrp="1"/>
          </p:cNvSpPr>
          <p:nvPr>
            <p:ph type="ftr" sz="quarter" idx="4"/>
          </p:nvPr>
        </p:nvSpPr>
        <p:spPr>
          <a:xfrm>
            <a:off x="0" y="9428163"/>
            <a:ext cx="2947988" cy="496887"/>
          </a:xfrm>
          <a:prstGeom prst="rect">
            <a:avLst/>
          </a:prstGeom>
        </p:spPr>
        <p:txBody>
          <a:bodyPr vert="horz" lIns="92161" tIns="46080" rIns="92161" bIns="46080" rtlCol="0" anchor="b"/>
          <a:lstStyle>
            <a:lvl1pPr algn="l" eaLnBrk="1" fontAlgn="auto" latinLnBrk="1" hangingPunct="1">
              <a:spcBef>
                <a:spcPts val="0"/>
              </a:spcBef>
              <a:spcAft>
                <a:spcPts val="0"/>
              </a:spcAft>
              <a:defRPr kumimoji="0" sz="1200">
                <a:latin typeface="+mn-lt"/>
                <a:ea typeface="+mn-ea"/>
              </a:defRPr>
            </a:lvl1pPr>
          </a:lstStyle>
          <a:p>
            <a:pPr>
              <a:defRPr/>
            </a:pPr>
            <a:endParaRPr lang="ko-KR" altLang="en-US"/>
          </a:p>
        </p:txBody>
      </p:sp>
      <p:sp>
        <p:nvSpPr>
          <p:cNvPr id="7" name="슬라이드 번호 개체 틀 6">
            <a:extLst>
              <a:ext uri="{FF2B5EF4-FFF2-40B4-BE49-F238E27FC236}">
                <a16:creationId xmlns:a16="http://schemas.microsoft.com/office/drawing/2014/main" id="{569C097C-DCCE-A892-0D52-0E1A75549463}"/>
              </a:ext>
            </a:extLst>
          </p:cNvPr>
          <p:cNvSpPr>
            <a:spLocks noGrp="1"/>
          </p:cNvSpPr>
          <p:nvPr>
            <p:ph type="sldNum" sz="quarter" idx="5"/>
          </p:nvPr>
        </p:nvSpPr>
        <p:spPr>
          <a:xfrm>
            <a:off x="3848100" y="9428163"/>
            <a:ext cx="2947988" cy="496887"/>
          </a:xfrm>
          <a:prstGeom prst="rect">
            <a:avLst/>
          </a:prstGeom>
        </p:spPr>
        <p:txBody>
          <a:bodyPr vert="horz" wrap="square" lIns="92161" tIns="46080" rIns="92161" bIns="46080" numCol="1" anchor="b" anchorCtr="0" compatLnSpc="1">
            <a:prstTxWarp prst="textNoShape">
              <a:avLst/>
            </a:prstTxWarp>
          </a:bodyPr>
          <a:lstStyle>
            <a:lvl1pPr algn="r" eaLnBrk="1" latinLnBrk="1" hangingPunct="1">
              <a:defRPr kumimoji="0" sz="1200">
                <a:latin typeface="맑은 고딕" panose="020B0503020000020004" pitchFamily="50" charset="-127"/>
                <a:ea typeface="맑은 고딕" panose="020B0503020000020004" pitchFamily="50" charset="-127"/>
              </a:defRPr>
            </a:lvl1pPr>
          </a:lstStyle>
          <a:p>
            <a:pPr>
              <a:defRPr/>
            </a:pPr>
            <a:fld id="{48D71F9C-3A8E-4F05-8006-5CB06ECD5B0E}" type="slidenum">
              <a:rPr lang="ko-KR" altLang="en-US"/>
              <a:pPr>
                <a:defRPr/>
              </a:pPr>
              <a:t>‹#›</a:t>
            </a:fld>
            <a:endParaRPr lang="ko-KR" altLang="en-US"/>
          </a:p>
        </p:txBody>
      </p:sp>
    </p:spTree>
  </p:cSld>
  <p:clrMap bg1="lt1" tx1="dk1" bg2="lt2" tx2="dk2" accent1="accent1" accent2="accent2" accent3="accent3" accent4="accent4" accent5="accent5" accent6="accent6" hlink="hlink" folHlink="folHlink"/>
  <p:notesStyle>
    <a:lvl1pPr algn="l" rtl="0" eaLnBrk="0" fontAlgn="base" latinLnBrk="1" hangingPunct="0">
      <a:spcBef>
        <a:spcPct val="30000"/>
      </a:spcBef>
      <a:spcAft>
        <a:spcPct val="0"/>
      </a:spcAft>
      <a:defRPr sz="1200" kern="1200">
        <a:solidFill>
          <a:schemeClr val="tx1"/>
        </a:solidFill>
        <a:latin typeface="+mn-lt"/>
        <a:ea typeface="+mn-ea"/>
        <a:cs typeface="+mn-cs"/>
      </a:defRPr>
    </a:lvl1pPr>
    <a:lvl2pPr marL="457200" algn="l" rtl="0" eaLnBrk="0" fontAlgn="base" latinLnBrk="1" hangingPunct="0">
      <a:spcBef>
        <a:spcPct val="30000"/>
      </a:spcBef>
      <a:spcAft>
        <a:spcPct val="0"/>
      </a:spcAft>
      <a:defRPr sz="1200" kern="1200">
        <a:solidFill>
          <a:schemeClr val="tx1"/>
        </a:solidFill>
        <a:latin typeface="+mn-lt"/>
        <a:ea typeface="+mn-ea"/>
        <a:cs typeface="+mn-cs"/>
      </a:defRPr>
    </a:lvl2pPr>
    <a:lvl3pPr marL="914400" algn="l" rtl="0" eaLnBrk="0" fontAlgn="base" latinLnBrk="1" hangingPunct="0">
      <a:spcBef>
        <a:spcPct val="30000"/>
      </a:spcBef>
      <a:spcAft>
        <a:spcPct val="0"/>
      </a:spcAft>
      <a:defRPr sz="1200" kern="1200">
        <a:solidFill>
          <a:schemeClr val="tx1"/>
        </a:solidFill>
        <a:latin typeface="+mn-lt"/>
        <a:ea typeface="+mn-ea"/>
        <a:cs typeface="+mn-cs"/>
      </a:defRPr>
    </a:lvl3pPr>
    <a:lvl4pPr marL="1371600" algn="l" rtl="0" eaLnBrk="0" fontAlgn="base" latinLnBrk="1" hangingPunct="0">
      <a:spcBef>
        <a:spcPct val="30000"/>
      </a:spcBef>
      <a:spcAft>
        <a:spcPct val="0"/>
      </a:spcAft>
      <a:defRPr sz="1200" kern="1200">
        <a:solidFill>
          <a:schemeClr val="tx1"/>
        </a:solidFill>
        <a:latin typeface="+mn-lt"/>
        <a:ea typeface="+mn-ea"/>
        <a:cs typeface="+mn-cs"/>
      </a:defRPr>
    </a:lvl4pPr>
    <a:lvl5pPr marL="1828800" algn="l" rtl="0" eaLnBrk="0" fontAlgn="base" latinLnBrk="1" hangingPunct="0">
      <a:spcBef>
        <a:spcPct val="30000"/>
      </a:spcBef>
      <a:spcAft>
        <a:spcPct val="0"/>
      </a:spcAft>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슬라이드 이미지 개체 틀 1">
            <a:extLst>
              <a:ext uri="{FF2B5EF4-FFF2-40B4-BE49-F238E27FC236}">
                <a16:creationId xmlns:a16="http://schemas.microsoft.com/office/drawing/2014/main" id="{5DDCFA20-C1BF-30A3-C0DE-2FFB46F2BA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슬라이드 노트 개체 틀 2">
            <a:extLst>
              <a:ext uri="{FF2B5EF4-FFF2-40B4-BE49-F238E27FC236}">
                <a16:creationId xmlns:a16="http://schemas.microsoft.com/office/drawing/2014/main" id="{D1443975-C12B-6A4C-7026-8E29042F1A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ko-KR" altLang="en-US"/>
          </a:p>
        </p:txBody>
      </p:sp>
      <p:sp>
        <p:nvSpPr>
          <p:cNvPr id="17412" name="슬라이드 번호 개체 틀 3">
            <a:extLst>
              <a:ext uri="{FF2B5EF4-FFF2-40B4-BE49-F238E27FC236}">
                <a16:creationId xmlns:a16="http://schemas.microsoft.com/office/drawing/2014/main" id="{E1D3119A-F4CA-1D1A-62E6-26BED22120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C7F79A07-D11E-4E21-B2C1-BD9348520EBE}" type="slidenum">
              <a:rPr kumimoji="0" lang="ko-KR" altLang="en-US" smtClean="0">
                <a:latin typeface="맑은 고딕" panose="020B0503020000020004" pitchFamily="50" charset="-127"/>
                <a:ea typeface="맑은 고딕" panose="020B0503020000020004" pitchFamily="50" charset="-127"/>
              </a:rPr>
              <a:pPr/>
              <a:t>1</a:t>
            </a:fld>
            <a:endParaRPr kumimoji="0" lang="ko-KR" altLang="en-US">
              <a:latin typeface="맑은 고딕" panose="020B0503020000020004" pitchFamily="50" charset="-127"/>
              <a:ea typeface="맑은 고딕" panose="020B0503020000020004" pitchFamily="50" charset="-127"/>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슬라이드 이미지 개체 틀 1">
            <a:extLst>
              <a:ext uri="{FF2B5EF4-FFF2-40B4-BE49-F238E27FC236}">
                <a16:creationId xmlns:a16="http://schemas.microsoft.com/office/drawing/2014/main" id="{E313B9AA-0FB5-A213-FA9C-350FD83A7B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슬라이드 노트 개체 틀 2">
            <a:extLst>
              <a:ext uri="{FF2B5EF4-FFF2-40B4-BE49-F238E27FC236}">
                <a16:creationId xmlns:a16="http://schemas.microsoft.com/office/drawing/2014/main" id="{F870CD26-9244-9D97-B212-A9759949E8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ko-KR" altLang="en-US"/>
          </a:p>
        </p:txBody>
      </p:sp>
      <p:sp>
        <p:nvSpPr>
          <p:cNvPr id="19460" name="슬라이드 번호 개체 틀 3">
            <a:extLst>
              <a:ext uri="{FF2B5EF4-FFF2-40B4-BE49-F238E27FC236}">
                <a16:creationId xmlns:a16="http://schemas.microsoft.com/office/drawing/2014/main" id="{49C07A46-AF9F-4FA0-28A8-4D5DAC112B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523771B1-5DA7-4ED8-BD5E-67D61ABB1ECA}" type="slidenum">
              <a:rPr kumimoji="0" lang="ko-KR" altLang="en-US" smtClean="0">
                <a:latin typeface="맑은 고딕" panose="020B0503020000020004" pitchFamily="50" charset="-127"/>
                <a:ea typeface="맑은 고딕" panose="020B0503020000020004" pitchFamily="50" charset="-127"/>
              </a:rPr>
              <a:pPr/>
              <a:t>2</a:t>
            </a:fld>
            <a:endParaRPr kumimoji="0" lang="ko-KR" altLang="en-US">
              <a:latin typeface="맑은 고딕" panose="020B0503020000020004" pitchFamily="50" charset="-127"/>
              <a:ea typeface="맑은 고딕" panose="020B0503020000020004" pitchFamily="50" charset="-127"/>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슬라이드 이미지 개체 틀 1">
            <a:extLst>
              <a:ext uri="{FF2B5EF4-FFF2-40B4-BE49-F238E27FC236}">
                <a16:creationId xmlns:a16="http://schemas.microsoft.com/office/drawing/2014/main" id="{0486DF7B-AAF5-1526-2E76-E22A6CD1622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슬라이드 노트 개체 틀 2">
            <a:extLst>
              <a:ext uri="{FF2B5EF4-FFF2-40B4-BE49-F238E27FC236}">
                <a16:creationId xmlns:a16="http://schemas.microsoft.com/office/drawing/2014/main" id="{A4B1F7B1-5F29-13A8-5D83-1AC600A220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ko-KR" altLang="en-US"/>
          </a:p>
        </p:txBody>
      </p:sp>
      <p:sp>
        <p:nvSpPr>
          <p:cNvPr id="21508" name="슬라이드 번호 개체 틀 3">
            <a:extLst>
              <a:ext uri="{FF2B5EF4-FFF2-40B4-BE49-F238E27FC236}">
                <a16:creationId xmlns:a16="http://schemas.microsoft.com/office/drawing/2014/main" id="{5B1132EE-0CE8-72C8-173B-FDA8CD0B5EB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A386FC41-8C0B-4EEC-AD56-054BC30CED48}" type="slidenum">
              <a:rPr kumimoji="0" lang="ko-KR" altLang="en-US" smtClean="0">
                <a:latin typeface="맑은 고딕" panose="020B0503020000020004" pitchFamily="50" charset="-127"/>
                <a:ea typeface="맑은 고딕" panose="020B0503020000020004" pitchFamily="50" charset="-127"/>
              </a:rPr>
              <a:pPr/>
              <a:t>3</a:t>
            </a:fld>
            <a:endParaRPr kumimoji="0" lang="ko-KR" altLang="en-US">
              <a:latin typeface="맑은 고딕" panose="020B0503020000020004" pitchFamily="50" charset="-127"/>
              <a:ea typeface="맑은 고딕" panose="020B0503020000020004" pitchFamily="50" charset="-127"/>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슬라이드 이미지 개체 틀 1">
            <a:extLst>
              <a:ext uri="{FF2B5EF4-FFF2-40B4-BE49-F238E27FC236}">
                <a16:creationId xmlns:a16="http://schemas.microsoft.com/office/drawing/2014/main" id="{B62DA7DD-4C98-B4DC-A2FC-B8460F791D8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슬라이드 노트 개체 틀 2">
            <a:extLst>
              <a:ext uri="{FF2B5EF4-FFF2-40B4-BE49-F238E27FC236}">
                <a16:creationId xmlns:a16="http://schemas.microsoft.com/office/drawing/2014/main" id="{9E4EB505-31E5-D7D2-967C-9AFE305E0C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슬라이드 이미지 개체 틀 1">
            <a:extLst>
              <a:ext uri="{FF2B5EF4-FFF2-40B4-BE49-F238E27FC236}">
                <a16:creationId xmlns:a16="http://schemas.microsoft.com/office/drawing/2014/main" id="{0F974F93-CA5C-2426-76B8-D9BCC0C040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슬라이드 노트 개체 틀 2">
            <a:extLst>
              <a:ext uri="{FF2B5EF4-FFF2-40B4-BE49-F238E27FC236}">
                <a16:creationId xmlns:a16="http://schemas.microsoft.com/office/drawing/2014/main" id="{7A9B96AE-2036-C715-EF63-430A9A00A39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슬라이드 이미지 개체 틀 1">
            <a:extLst>
              <a:ext uri="{FF2B5EF4-FFF2-40B4-BE49-F238E27FC236}">
                <a16:creationId xmlns:a16="http://schemas.microsoft.com/office/drawing/2014/main" id="{E9C3C135-44BE-9E44-3A8C-48C43DBD758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슬라이드 노트 개체 틀 2">
            <a:extLst>
              <a:ext uri="{FF2B5EF4-FFF2-40B4-BE49-F238E27FC236}">
                <a16:creationId xmlns:a16="http://schemas.microsoft.com/office/drawing/2014/main" id="{CDF0AD40-5E6D-871F-A773-58CBFE1452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슬라이드 이미지 개체 틀 1">
            <a:extLst>
              <a:ext uri="{FF2B5EF4-FFF2-40B4-BE49-F238E27FC236}">
                <a16:creationId xmlns:a16="http://schemas.microsoft.com/office/drawing/2014/main" id="{B34394DB-D93F-6344-7D5D-EEF18416F8F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슬라이드 노트 개체 틀 2">
            <a:extLst>
              <a:ext uri="{FF2B5EF4-FFF2-40B4-BE49-F238E27FC236}">
                <a16:creationId xmlns:a16="http://schemas.microsoft.com/office/drawing/2014/main" id="{9D164B3D-244B-F663-554B-91C6614727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a:p>
        </p:txBody>
      </p:sp>
      <p:sp>
        <p:nvSpPr>
          <p:cNvPr id="30724" name="슬라이드 번호 개체 틀 3">
            <a:extLst>
              <a:ext uri="{FF2B5EF4-FFF2-40B4-BE49-F238E27FC236}">
                <a16:creationId xmlns:a16="http://schemas.microsoft.com/office/drawing/2014/main" id="{FB9F0DD9-F8EB-B571-AB0E-166B984EE2A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30000"/>
              </a:spcBef>
              <a:defRPr sz="1200">
                <a:solidFill>
                  <a:schemeClr val="tx1"/>
                </a:solidFill>
                <a:latin typeface="맑은 고딕" panose="020B0503020000020004" pitchFamily="50" charset="-127"/>
                <a:ea typeface="맑은 고딕" panose="020B0503020000020004" pitchFamily="50" charset="-127"/>
              </a:defRPr>
            </a:lvl1pPr>
            <a:lvl2pPr marL="739775" indent="-282575" latinLnBrk="1">
              <a:spcBef>
                <a:spcPct val="30000"/>
              </a:spcBef>
              <a:defRPr sz="1200">
                <a:solidFill>
                  <a:schemeClr val="tx1"/>
                </a:solidFill>
                <a:latin typeface="맑은 고딕" panose="020B0503020000020004" pitchFamily="50" charset="-127"/>
                <a:ea typeface="맑은 고딕" panose="020B0503020000020004" pitchFamily="50" charset="-127"/>
              </a:defRPr>
            </a:lvl2pPr>
            <a:lvl3pPr marL="1139825"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3pPr>
            <a:lvl4pPr marL="15954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4pPr>
            <a:lvl5pPr marL="20526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5pPr>
            <a:lvl6pPr marL="25098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6pPr>
            <a:lvl7pPr marL="29670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7pPr>
            <a:lvl8pPr marL="34242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8pPr>
            <a:lvl9pPr marL="38814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9pPr>
          </a:lstStyle>
          <a:p>
            <a:pPr>
              <a:spcBef>
                <a:spcPct val="0"/>
              </a:spcBef>
            </a:pPr>
            <a:fld id="{79A08A6E-6F01-4DD0-858D-0C70B7387909}" type="slidenum">
              <a:rPr lang="ko-KR" altLang="en-US" smtClean="0">
                <a:solidFill>
                  <a:srgbClr val="000000"/>
                </a:solidFill>
              </a:rPr>
              <a:pPr>
                <a:spcBef>
                  <a:spcPct val="0"/>
                </a:spcBef>
              </a:pPr>
              <a:t>8</a:t>
            </a:fld>
            <a:endParaRPr lang="ko-KR" altLang="en-US">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슬라이드 이미지 개체 틀 1">
            <a:extLst>
              <a:ext uri="{FF2B5EF4-FFF2-40B4-BE49-F238E27FC236}">
                <a16:creationId xmlns:a16="http://schemas.microsoft.com/office/drawing/2014/main" id="{5E18E4AD-146E-9DD7-2022-A3B23731AAF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슬라이드 노트 개체 틀 2">
            <a:extLst>
              <a:ext uri="{FF2B5EF4-FFF2-40B4-BE49-F238E27FC236}">
                <a16:creationId xmlns:a16="http://schemas.microsoft.com/office/drawing/2014/main" id="{402AE4C7-D9EB-0776-096F-D7759C02861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o-KR" altLang="en-US"/>
          </a:p>
        </p:txBody>
      </p:sp>
      <p:sp>
        <p:nvSpPr>
          <p:cNvPr id="32772" name="슬라이드 번호 개체 틀 3">
            <a:extLst>
              <a:ext uri="{FF2B5EF4-FFF2-40B4-BE49-F238E27FC236}">
                <a16:creationId xmlns:a16="http://schemas.microsoft.com/office/drawing/2014/main" id="{B8194964-A9A9-FAB6-0945-7567A9F96B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30000"/>
              </a:spcBef>
              <a:defRPr sz="1200">
                <a:solidFill>
                  <a:schemeClr val="tx1"/>
                </a:solidFill>
                <a:latin typeface="맑은 고딕" panose="020B0503020000020004" pitchFamily="50" charset="-127"/>
                <a:ea typeface="맑은 고딕" panose="020B0503020000020004" pitchFamily="50" charset="-127"/>
              </a:defRPr>
            </a:lvl1pPr>
            <a:lvl2pPr marL="739775" indent="-282575" latinLnBrk="1">
              <a:spcBef>
                <a:spcPct val="30000"/>
              </a:spcBef>
              <a:defRPr sz="1200">
                <a:solidFill>
                  <a:schemeClr val="tx1"/>
                </a:solidFill>
                <a:latin typeface="맑은 고딕" panose="020B0503020000020004" pitchFamily="50" charset="-127"/>
                <a:ea typeface="맑은 고딕" panose="020B0503020000020004" pitchFamily="50" charset="-127"/>
              </a:defRPr>
            </a:lvl2pPr>
            <a:lvl3pPr marL="1139825"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3pPr>
            <a:lvl4pPr marL="15954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4pPr>
            <a:lvl5pPr marL="20526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5pPr>
            <a:lvl6pPr marL="25098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6pPr>
            <a:lvl7pPr marL="29670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7pPr>
            <a:lvl8pPr marL="34242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8pPr>
            <a:lvl9pPr marL="38814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9pPr>
          </a:lstStyle>
          <a:p>
            <a:pPr>
              <a:spcBef>
                <a:spcPct val="0"/>
              </a:spcBef>
            </a:pPr>
            <a:fld id="{20F9548F-2DFD-4CF4-90F4-6B4C81C4A91C}" type="slidenum">
              <a:rPr lang="ko-KR" altLang="en-US" smtClean="0">
                <a:solidFill>
                  <a:srgbClr val="000000"/>
                </a:solidFill>
              </a:rPr>
              <a:pPr>
                <a:spcBef>
                  <a:spcPct val="0"/>
                </a:spcBef>
              </a:pPr>
              <a:t>9</a:t>
            </a:fld>
            <a:endParaRPr lang="ko-KR" altLang="en-US">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슬라이드 이미지 개체 틀 1">
            <a:extLst>
              <a:ext uri="{FF2B5EF4-FFF2-40B4-BE49-F238E27FC236}">
                <a16:creationId xmlns:a16="http://schemas.microsoft.com/office/drawing/2014/main" id="{21849896-B05D-9890-A391-847B0C6F70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슬라이드 노트 개체 틀 2">
            <a:extLst>
              <a:ext uri="{FF2B5EF4-FFF2-40B4-BE49-F238E27FC236}">
                <a16:creationId xmlns:a16="http://schemas.microsoft.com/office/drawing/2014/main" id="{5CCA8012-96A6-1DF2-55E8-1593CE574CC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ko-KR"/>
              <a:t>532 nm</a:t>
            </a:r>
            <a:r>
              <a:rPr lang="ko-KR" altLang="en-US"/>
              <a:t> </a:t>
            </a:r>
            <a:r>
              <a:rPr lang="en-US" altLang="ko-KR"/>
              <a:t>heating </a:t>
            </a:r>
            <a:endParaRPr lang="ko-KR" altLang="en-US"/>
          </a:p>
        </p:txBody>
      </p:sp>
      <p:sp>
        <p:nvSpPr>
          <p:cNvPr id="37892" name="슬라이드 번호 개체 틀 3">
            <a:extLst>
              <a:ext uri="{FF2B5EF4-FFF2-40B4-BE49-F238E27FC236}">
                <a16:creationId xmlns:a16="http://schemas.microsoft.com/office/drawing/2014/main" id="{EDE3B1DF-C861-6E47-F67D-28C7962577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latinLnBrk="1">
              <a:spcBef>
                <a:spcPct val="30000"/>
              </a:spcBef>
              <a:defRPr sz="1200">
                <a:solidFill>
                  <a:schemeClr val="tx1"/>
                </a:solidFill>
                <a:latin typeface="맑은 고딕" panose="020B0503020000020004" pitchFamily="50" charset="-127"/>
                <a:ea typeface="맑은 고딕" panose="020B0503020000020004" pitchFamily="50" charset="-127"/>
              </a:defRPr>
            </a:lvl1pPr>
            <a:lvl2pPr marL="739775" indent="-282575" latinLnBrk="1">
              <a:spcBef>
                <a:spcPct val="30000"/>
              </a:spcBef>
              <a:defRPr sz="1200">
                <a:solidFill>
                  <a:schemeClr val="tx1"/>
                </a:solidFill>
                <a:latin typeface="맑은 고딕" panose="020B0503020000020004" pitchFamily="50" charset="-127"/>
                <a:ea typeface="맑은 고딕" panose="020B0503020000020004" pitchFamily="50" charset="-127"/>
              </a:defRPr>
            </a:lvl2pPr>
            <a:lvl3pPr marL="1139825"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3pPr>
            <a:lvl4pPr marL="15954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4pPr>
            <a:lvl5pPr marL="2052638" indent="-225425" latinLnBrk="1">
              <a:spcBef>
                <a:spcPct val="30000"/>
              </a:spcBef>
              <a:defRPr sz="1200">
                <a:solidFill>
                  <a:schemeClr val="tx1"/>
                </a:solidFill>
                <a:latin typeface="맑은 고딕" panose="020B0503020000020004" pitchFamily="50" charset="-127"/>
                <a:ea typeface="맑은 고딕" panose="020B0503020000020004" pitchFamily="50" charset="-127"/>
              </a:defRPr>
            </a:lvl5pPr>
            <a:lvl6pPr marL="25098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6pPr>
            <a:lvl7pPr marL="29670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7pPr>
            <a:lvl8pPr marL="34242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8pPr>
            <a:lvl9pPr marL="3881438" indent="-225425" eaLnBrk="0" fontAlgn="base" latinLnBrk="1" hangingPunct="0">
              <a:spcBef>
                <a:spcPct val="30000"/>
              </a:spcBef>
              <a:spcAft>
                <a:spcPct val="0"/>
              </a:spcAft>
              <a:defRPr sz="1200">
                <a:solidFill>
                  <a:schemeClr val="tx1"/>
                </a:solidFill>
                <a:latin typeface="맑은 고딕" panose="020B0503020000020004" pitchFamily="50" charset="-127"/>
                <a:ea typeface="맑은 고딕" panose="020B0503020000020004" pitchFamily="50" charset="-127"/>
              </a:defRPr>
            </a:lvl9pPr>
          </a:lstStyle>
          <a:p>
            <a:pPr>
              <a:spcBef>
                <a:spcPct val="0"/>
              </a:spcBef>
            </a:pPr>
            <a:fld id="{027A1F46-32BF-4B6E-BF3B-AEA6AA6BF741}" type="slidenum">
              <a:rPr lang="ko-KR" altLang="en-US" smtClean="0"/>
              <a:pPr>
                <a:spcBef>
                  <a:spcPct val="0"/>
                </a:spcBef>
              </a:pPr>
              <a:t>13</a:t>
            </a:fld>
            <a:endParaRPr lang="ko-KR"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4" name="슬라이드 번호 개체 틀 5">
            <a:extLst>
              <a:ext uri="{FF2B5EF4-FFF2-40B4-BE49-F238E27FC236}">
                <a16:creationId xmlns:a16="http://schemas.microsoft.com/office/drawing/2014/main" id="{7DC7DA7C-647C-8B8F-977F-644EDA22466F}"/>
              </a:ext>
            </a:extLst>
          </p:cNvPr>
          <p:cNvSpPr txBox="1">
            <a:spLocks/>
          </p:cNvSpPr>
          <p:nvPr userDrawn="1"/>
        </p:nvSpPr>
        <p:spPr>
          <a:xfrm>
            <a:off x="6381750" y="9604375"/>
            <a:ext cx="446088" cy="273050"/>
          </a:xfrm>
          <a:prstGeom prst="rect">
            <a:avLst/>
          </a:prstGeom>
        </p:spPr>
        <p:txBody>
          <a:bodyPr/>
          <a:lstStyle>
            <a:defPPr>
              <a:defRPr lang="ko-KR"/>
            </a:defPPr>
            <a:lvl1pPr algn="ctr" rtl="0" eaLnBrk="1" fontAlgn="base" latinLnBrk="1" hangingPunct="1">
              <a:spcBef>
                <a:spcPct val="0"/>
              </a:spcBef>
              <a:spcAft>
                <a:spcPct val="0"/>
              </a:spcAft>
              <a:defRPr kumimoji="1" sz="1000" b="1" kern="1200">
                <a:solidFill>
                  <a:schemeClr val="bg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a:defRPr/>
            </a:pPr>
            <a:fld id="{1B60DCFB-E6B7-49F6-9FE5-132E62CBA809}" type="slidenum">
              <a:rPr lang="ko-KR" altLang="en-US" smtClean="0"/>
              <a:pPr>
                <a:defRPr/>
              </a:pPr>
              <a:t>‹#›</a:t>
            </a:fld>
            <a:endParaRPr lang="ko-KR" altLang="en-US"/>
          </a:p>
        </p:txBody>
      </p:sp>
      <p:pic>
        <p:nvPicPr>
          <p:cNvPr id="5" name="그림 7">
            <a:extLst>
              <a:ext uri="{FF2B5EF4-FFF2-40B4-BE49-F238E27FC236}">
                <a16:creationId xmlns:a16="http://schemas.microsoft.com/office/drawing/2014/main" id="{9B6BA854-1289-27BA-658D-187E413BB4E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0638"/>
            <a:ext cx="685800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제목 1"/>
          <p:cNvSpPr>
            <a:spLocks noGrp="1"/>
          </p:cNvSpPr>
          <p:nvPr>
            <p:ph type="ctrTitle"/>
          </p:nvPr>
        </p:nvSpPr>
        <p:spPr>
          <a:xfrm>
            <a:off x="514350" y="3077284"/>
            <a:ext cx="5829300" cy="2123369"/>
          </a:xfrm>
          <a:prstGeom prst="rect">
            <a:avLst/>
          </a:prstGeom>
        </p:spPr>
        <p:txBody>
          <a:bodyPr/>
          <a:lstStyle/>
          <a:p>
            <a:r>
              <a:rPr lang="ko-KR" altLang="en-US"/>
              <a:t>마스터 제목 스타일 편집</a:t>
            </a:r>
          </a:p>
        </p:txBody>
      </p:sp>
      <p:sp>
        <p:nvSpPr>
          <p:cNvPr id="3" name="부제목 2"/>
          <p:cNvSpPr>
            <a:spLocks noGrp="1"/>
          </p:cNvSpPr>
          <p:nvPr>
            <p:ph type="subTitle" idx="1"/>
          </p:nvPr>
        </p:nvSpPr>
        <p:spPr>
          <a:xfrm>
            <a:off x="1028700" y="5613400"/>
            <a:ext cx="4800600" cy="2531533"/>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Tree>
    <p:extLst>
      <p:ext uri="{BB962C8B-B14F-4D97-AF65-F5344CB8AC3E}">
        <p14:creationId xmlns:p14="http://schemas.microsoft.com/office/powerpoint/2010/main" val="2679249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2" name="슬라이드 번호 개체 틀 5">
            <a:extLst>
              <a:ext uri="{FF2B5EF4-FFF2-40B4-BE49-F238E27FC236}">
                <a16:creationId xmlns:a16="http://schemas.microsoft.com/office/drawing/2014/main" id="{D09BC46B-72AD-14D4-DDCE-8A4DEFD5E313}"/>
              </a:ext>
            </a:extLst>
          </p:cNvPr>
          <p:cNvSpPr>
            <a:spLocks noGrp="1"/>
          </p:cNvSpPr>
          <p:nvPr>
            <p:ph type="sldNum" sz="quarter" idx="10"/>
          </p:nvPr>
        </p:nvSpPr>
        <p:spPr/>
        <p:txBody>
          <a:bodyPr/>
          <a:lstStyle>
            <a:lvl1pPr>
              <a:defRPr/>
            </a:lvl1pPr>
          </a:lstStyle>
          <a:p>
            <a:pPr>
              <a:defRPr/>
            </a:pPr>
            <a:fld id="{8EA1F7C9-0C63-4861-874F-A2F142E83342}" type="slidenum">
              <a:rPr lang="ko-KR" altLang="en-US"/>
              <a:pPr>
                <a:defRPr/>
              </a:pPr>
              <a:t>‹#›</a:t>
            </a:fld>
            <a:endParaRPr lang="ko-KR" altLang="en-US" dirty="0"/>
          </a:p>
        </p:txBody>
      </p:sp>
    </p:spTree>
    <p:extLst>
      <p:ext uri="{BB962C8B-B14F-4D97-AF65-F5344CB8AC3E}">
        <p14:creationId xmlns:p14="http://schemas.microsoft.com/office/powerpoint/2010/main" val="416263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pic>
        <p:nvPicPr>
          <p:cNvPr id="2" name="Picture 2" descr="D:\자료들\★제품사진\LASEMD\영업자료\레이어\5.png">
            <a:extLst>
              <a:ext uri="{FF2B5EF4-FFF2-40B4-BE49-F238E27FC236}">
                <a16:creationId xmlns:a16="http://schemas.microsoft.com/office/drawing/2014/main" id="{8CD1C988-5A2B-BA46-E6FC-3263F8FEE9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06388"/>
            <a:ext cx="6858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4" descr="D:\자료들\★제품사진\LASEMD\영업자료\레이어\1.png">
            <a:extLst>
              <a:ext uri="{FF2B5EF4-FFF2-40B4-BE49-F238E27FC236}">
                <a16:creationId xmlns:a16="http://schemas.microsoft.com/office/drawing/2014/main" id="{3E961E14-A26F-3C45-52CC-22E128D004D6}"/>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2" t="5708" r="2" b="69394"/>
          <a:stretch>
            <a:fillRect/>
          </a:stretch>
        </p:blipFill>
        <p:spPr bwMode="auto">
          <a:xfrm>
            <a:off x="0" y="-14168"/>
            <a:ext cx="6907213" cy="127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슬라이드 번호 개체 틀 5">
            <a:extLst>
              <a:ext uri="{FF2B5EF4-FFF2-40B4-BE49-F238E27FC236}">
                <a16:creationId xmlns:a16="http://schemas.microsoft.com/office/drawing/2014/main" id="{9E11FD3A-1782-5B0F-0A69-A6EDB0DFC3E4}"/>
              </a:ext>
            </a:extLst>
          </p:cNvPr>
          <p:cNvSpPr>
            <a:spLocks noGrp="1"/>
          </p:cNvSpPr>
          <p:nvPr>
            <p:ph type="sldNum" sz="quarter" idx="10"/>
          </p:nvPr>
        </p:nvSpPr>
        <p:spPr/>
        <p:txBody>
          <a:bodyPr/>
          <a:lstStyle>
            <a:lvl1pPr algn="ctr" eaLnBrk="1" latinLnBrk="1" hangingPunct="1">
              <a:defRPr sz="1000" b="1">
                <a:solidFill>
                  <a:schemeClr val="bg1"/>
                </a:solidFill>
              </a:defRPr>
            </a:lvl1pPr>
          </a:lstStyle>
          <a:p>
            <a:pPr>
              <a:defRPr/>
            </a:pPr>
            <a:fld id="{88E3B32A-7F1C-4C6A-9850-D0D349282E56}" type="slidenum">
              <a:rPr lang="ko-KR" altLang="en-US"/>
              <a:pPr>
                <a:defRPr/>
              </a:pPr>
              <a:t>‹#›</a:t>
            </a:fld>
            <a:endParaRPr lang="ko-KR" altLang="en-US"/>
          </a:p>
        </p:txBody>
      </p:sp>
    </p:spTree>
    <p:extLst>
      <p:ext uri="{BB962C8B-B14F-4D97-AF65-F5344CB8AC3E}">
        <p14:creationId xmlns:p14="http://schemas.microsoft.com/office/powerpoint/2010/main" val="2097088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sp>
        <p:nvSpPr>
          <p:cNvPr id="2" name="슬라이드 번호 개체 틀 5">
            <a:extLst>
              <a:ext uri="{FF2B5EF4-FFF2-40B4-BE49-F238E27FC236}">
                <a16:creationId xmlns:a16="http://schemas.microsoft.com/office/drawing/2014/main" id="{28AB79F1-8D09-98D5-1008-0E3DACCE8D2E}"/>
              </a:ext>
            </a:extLst>
          </p:cNvPr>
          <p:cNvSpPr txBox="1">
            <a:spLocks/>
          </p:cNvSpPr>
          <p:nvPr userDrawn="1"/>
        </p:nvSpPr>
        <p:spPr>
          <a:xfrm>
            <a:off x="6381750" y="9604375"/>
            <a:ext cx="446088" cy="273050"/>
          </a:xfrm>
          <a:prstGeom prst="rect">
            <a:avLst/>
          </a:prstGeom>
        </p:spPr>
        <p:txBody>
          <a:bodyPr/>
          <a:lstStyle>
            <a:defPPr>
              <a:defRPr lang="ko-KR"/>
            </a:defPPr>
            <a:lvl1pPr algn="ctr" rtl="0" eaLnBrk="1" fontAlgn="base" latinLnBrk="1" hangingPunct="1">
              <a:spcBef>
                <a:spcPct val="0"/>
              </a:spcBef>
              <a:spcAft>
                <a:spcPct val="0"/>
              </a:spcAft>
              <a:defRPr kumimoji="1" sz="1000" b="1" kern="1200">
                <a:solidFill>
                  <a:schemeClr val="bg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a:defRPr/>
            </a:pPr>
            <a:fld id="{DCF1EE65-4B7A-47A9-A57B-3E7701D41EDF}" type="slidenum">
              <a:rPr lang="ko-KR" altLang="en-US" smtClean="0"/>
              <a:pPr>
                <a:defRPr/>
              </a:pPr>
              <a:t>‹#›</a:t>
            </a:fld>
            <a:endParaRPr lang="ko-KR" altLang="en-US"/>
          </a:p>
        </p:txBody>
      </p:sp>
    </p:spTree>
    <p:extLst>
      <p:ext uri="{BB962C8B-B14F-4D97-AF65-F5344CB8AC3E}">
        <p14:creationId xmlns:p14="http://schemas.microsoft.com/office/powerpoint/2010/main" val="4169270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5" name="슬라이드 번호 개체 틀 5">
            <a:extLst>
              <a:ext uri="{FF2B5EF4-FFF2-40B4-BE49-F238E27FC236}">
                <a16:creationId xmlns:a16="http://schemas.microsoft.com/office/drawing/2014/main" id="{F1E50BC6-7908-4221-750A-83BADBB6B2ED}"/>
              </a:ext>
            </a:extLst>
          </p:cNvPr>
          <p:cNvSpPr txBox="1">
            <a:spLocks/>
          </p:cNvSpPr>
          <p:nvPr userDrawn="1"/>
        </p:nvSpPr>
        <p:spPr>
          <a:xfrm>
            <a:off x="6381750" y="9604375"/>
            <a:ext cx="446088" cy="273050"/>
          </a:xfrm>
          <a:prstGeom prst="rect">
            <a:avLst/>
          </a:prstGeom>
        </p:spPr>
        <p:txBody>
          <a:bodyPr/>
          <a:lstStyle>
            <a:defPPr>
              <a:defRPr lang="ko-KR"/>
            </a:defPPr>
            <a:lvl1pPr algn="ctr" rtl="0" eaLnBrk="1" fontAlgn="base" latinLnBrk="1" hangingPunct="1">
              <a:spcBef>
                <a:spcPct val="0"/>
              </a:spcBef>
              <a:spcAft>
                <a:spcPct val="0"/>
              </a:spcAft>
              <a:defRPr kumimoji="1" sz="1000" b="1" kern="1200">
                <a:solidFill>
                  <a:schemeClr val="bg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a:defRPr/>
            </a:pPr>
            <a:fld id="{15B76A30-17A5-4ED0-BE51-3BFDF1550411}" type="slidenum">
              <a:rPr lang="ko-KR" altLang="en-US" smtClean="0"/>
              <a:pPr>
                <a:defRPr/>
              </a:pPr>
              <a:t>‹#›</a:t>
            </a:fld>
            <a:endParaRPr lang="ko-KR" altLang="en-US"/>
          </a:p>
        </p:txBody>
      </p:sp>
      <p:sp>
        <p:nvSpPr>
          <p:cNvPr id="2" name="제목 1"/>
          <p:cNvSpPr>
            <a:spLocks noGrp="1"/>
          </p:cNvSpPr>
          <p:nvPr>
            <p:ph type="title"/>
          </p:nvPr>
        </p:nvSpPr>
        <p:spPr>
          <a:xfrm>
            <a:off x="342900" y="396699"/>
            <a:ext cx="6172200" cy="1651000"/>
          </a:xfrm>
          <a:prstGeom prst="rect">
            <a:avLst/>
          </a:prstGeom>
        </p:spPr>
        <p:txBody>
          <a:bodyPr/>
          <a:lstStyle/>
          <a:p>
            <a:r>
              <a:rPr lang="ko-KR" altLang="en-US"/>
              <a:t>마스터 제목 스타일 편집</a:t>
            </a:r>
          </a:p>
        </p:txBody>
      </p:sp>
      <p:sp>
        <p:nvSpPr>
          <p:cNvPr id="3" name="내용 개체 틀 2"/>
          <p:cNvSpPr>
            <a:spLocks noGrp="1"/>
          </p:cNvSpPr>
          <p:nvPr>
            <p:ph sz="half" idx="1"/>
          </p:nvPr>
        </p:nvSpPr>
        <p:spPr>
          <a:xfrm>
            <a:off x="257177" y="3081868"/>
            <a:ext cx="2257425" cy="871590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2628902" y="3081868"/>
            <a:ext cx="2257425" cy="871590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날짜 개체 틀 3">
            <a:extLst>
              <a:ext uri="{FF2B5EF4-FFF2-40B4-BE49-F238E27FC236}">
                <a16:creationId xmlns:a16="http://schemas.microsoft.com/office/drawing/2014/main" id="{BEDA4569-B553-F6A2-4770-FCE7A732B429}"/>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2A125277-9220-4D88-8410-67A8EE3C7984}" type="datetime1">
              <a:rPr lang="ko-KR" altLang="en-US"/>
              <a:pPr>
                <a:defRPr/>
              </a:pPr>
              <a:t>2026-03-22</a:t>
            </a:fld>
            <a:endParaRPr lang="ko-KR" altLang="en-US"/>
          </a:p>
        </p:txBody>
      </p:sp>
      <p:sp>
        <p:nvSpPr>
          <p:cNvPr id="7" name="바닥글 개체 틀 4">
            <a:extLst>
              <a:ext uri="{FF2B5EF4-FFF2-40B4-BE49-F238E27FC236}">
                <a16:creationId xmlns:a16="http://schemas.microsoft.com/office/drawing/2014/main" id="{9F58FF24-A36F-B293-C845-4430C8BD306C}"/>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8" name="슬라이드 번호 개체 틀 5">
            <a:extLst>
              <a:ext uri="{FF2B5EF4-FFF2-40B4-BE49-F238E27FC236}">
                <a16:creationId xmlns:a16="http://schemas.microsoft.com/office/drawing/2014/main" id="{44B3A977-D1EA-B9A5-C6CF-58F1863E87DE}"/>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6913E4FB-8C4B-4E92-9986-8E1D5C56ECFD}" type="slidenum">
              <a:rPr lang="ko-KR" altLang="en-US"/>
              <a:pPr>
                <a:defRPr/>
              </a:pPr>
              <a:t>‹#›</a:t>
            </a:fld>
            <a:endParaRPr lang="ko-KR" altLang="en-US"/>
          </a:p>
        </p:txBody>
      </p:sp>
    </p:spTree>
    <p:extLst>
      <p:ext uri="{BB962C8B-B14F-4D97-AF65-F5344CB8AC3E}">
        <p14:creationId xmlns:p14="http://schemas.microsoft.com/office/powerpoint/2010/main" val="186629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7" name="슬라이드 번호 개체 틀 5">
            <a:extLst>
              <a:ext uri="{FF2B5EF4-FFF2-40B4-BE49-F238E27FC236}">
                <a16:creationId xmlns:a16="http://schemas.microsoft.com/office/drawing/2014/main" id="{79304001-F6CD-3BA5-6B46-395E384AFE08}"/>
              </a:ext>
            </a:extLst>
          </p:cNvPr>
          <p:cNvSpPr txBox="1">
            <a:spLocks/>
          </p:cNvSpPr>
          <p:nvPr userDrawn="1"/>
        </p:nvSpPr>
        <p:spPr>
          <a:xfrm>
            <a:off x="6381750" y="9604375"/>
            <a:ext cx="446088" cy="273050"/>
          </a:xfrm>
          <a:prstGeom prst="rect">
            <a:avLst/>
          </a:prstGeom>
        </p:spPr>
        <p:txBody>
          <a:bodyPr/>
          <a:lstStyle>
            <a:defPPr>
              <a:defRPr lang="ko-KR"/>
            </a:defPPr>
            <a:lvl1pPr algn="ctr" rtl="0" eaLnBrk="1" fontAlgn="base" latinLnBrk="1" hangingPunct="1">
              <a:spcBef>
                <a:spcPct val="0"/>
              </a:spcBef>
              <a:spcAft>
                <a:spcPct val="0"/>
              </a:spcAft>
              <a:defRPr kumimoji="1" sz="1000" b="1" kern="1200">
                <a:solidFill>
                  <a:schemeClr val="bg1"/>
                </a:solidFill>
                <a:latin typeface="굴림" panose="020B0600000101010101" pitchFamily="50" charset="-127"/>
                <a:ea typeface="굴림" panose="020B0600000101010101" pitchFamily="50" charset="-127"/>
                <a:cs typeface="+mn-cs"/>
              </a:defRPr>
            </a:lvl1pPr>
            <a:lvl2pPr marL="4572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2pPr>
            <a:lvl3pPr marL="9144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3pPr>
            <a:lvl4pPr marL="13716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4pPr>
            <a:lvl5pPr marL="1828800" algn="l" rtl="0" eaLnBrk="0" fontAlgn="base" hangingPunct="0">
              <a:spcBef>
                <a:spcPct val="0"/>
              </a:spcBef>
              <a:spcAft>
                <a:spcPct val="0"/>
              </a:spcAft>
              <a:defRPr kumimoji="1" kern="1200">
                <a:solidFill>
                  <a:schemeClr val="tx1"/>
                </a:solidFill>
                <a:latin typeface="굴림" panose="020B0600000101010101" pitchFamily="50" charset="-127"/>
                <a:ea typeface="굴림" panose="020B0600000101010101" pitchFamily="50" charset="-127"/>
                <a:cs typeface="+mn-cs"/>
              </a:defRPr>
            </a:lvl5pPr>
            <a:lvl6pPr marL="22860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6pPr>
            <a:lvl7pPr marL="27432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7pPr>
            <a:lvl8pPr marL="32004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8pPr>
            <a:lvl9pPr marL="3657600" algn="l" defTabSz="914400" rtl="0" eaLnBrk="1" latinLnBrk="1" hangingPunct="1">
              <a:defRPr kumimoji="1" kern="1200">
                <a:solidFill>
                  <a:schemeClr val="tx1"/>
                </a:solidFill>
                <a:latin typeface="굴림" panose="020B0600000101010101" pitchFamily="50" charset="-127"/>
                <a:ea typeface="굴림" panose="020B0600000101010101" pitchFamily="50" charset="-127"/>
                <a:cs typeface="+mn-cs"/>
              </a:defRPr>
            </a:lvl9pPr>
          </a:lstStyle>
          <a:p>
            <a:pPr>
              <a:defRPr/>
            </a:pPr>
            <a:fld id="{6E7FFBFD-E366-4EBF-AF9A-14454C77C2DC}" type="slidenum">
              <a:rPr lang="ko-KR" altLang="en-US" smtClean="0"/>
              <a:pPr>
                <a:defRPr/>
              </a:pPr>
              <a:t>‹#›</a:t>
            </a:fld>
            <a:endParaRPr lang="ko-KR" altLang="en-US"/>
          </a:p>
        </p:txBody>
      </p:sp>
      <p:sp>
        <p:nvSpPr>
          <p:cNvPr id="2" name="제목 1"/>
          <p:cNvSpPr>
            <a:spLocks noGrp="1"/>
          </p:cNvSpPr>
          <p:nvPr>
            <p:ph type="title"/>
          </p:nvPr>
        </p:nvSpPr>
        <p:spPr>
          <a:xfrm>
            <a:off x="342900" y="396699"/>
            <a:ext cx="6172200" cy="1651000"/>
          </a:xfrm>
          <a:prstGeom prst="rect">
            <a:avLst/>
          </a:prstGeo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342901" y="2217385"/>
            <a:ext cx="3030141" cy="924101"/>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342901" y="3141486"/>
            <a:ext cx="3030141" cy="570741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3483770" y="2217385"/>
            <a:ext cx="3031331" cy="924101"/>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3483770" y="3141486"/>
            <a:ext cx="3031331" cy="570741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8" name="날짜 개체 틀 3">
            <a:extLst>
              <a:ext uri="{FF2B5EF4-FFF2-40B4-BE49-F238E27FC236}">
                <a16:creationId xmlns:a16="http://schemas.microsoft.com/office/drawing/2014/main" id="{347E0D99-852C-52BC-69A0-E5FE8F303667}"/>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1D0A5F10-BC30-4839-B0D6-D41CB1F07302}" type="datetime1">
              <a:rPr lang="ko-KR" altLang="en-US"/>
              <a:pPr>
                <a:defRPr/>
              </a:pPr>
              <a:t>2026-03-22</a:t>
            </a:fld>
            <a:endParaRPr lang="ko-KR" altLang="en-US"/>
          </a:p>
        </p:txBody>
      </p:sp>
      <p:sp>
        <p:nvSpPr>
          <p:cNvPr id="9" name="바닥글 개체 틀 4">
            <a:extLst>
              <a:ext uri="{FF2B5EF4-FFF2-40B4-BE49-F238E27FC236}">
                <a16:creationId xmlns:a16="http://schemas.microsoft.com/office/drawing/2014/main" id="{63CF674F-AD6A-AE5B-740A-89FDE1FA5C96}"/>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10" name="슬라이드 번호 개체 틀 5">
            <a:extLst>
              <a:ext uri="{FF2B5EF4-FFF2-40B4-BE49-F238E27FC236}">
                <a16:creationId xmlns:a16="http://schemas.microsoft.com/office/drawing/2014/main" id="{CDEF406F-B398-39EC-F8FF-A7DE4DD3AA44}"/>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73970CCB-FB98-4A13-9362-1DFD7029F3F9}" type="slidenum">
              <a:rPr lang="ko-KR" altLang="en-US"/>
              <a:pPr>
                <a:defRPr/>
              </a:pPr>
              <a:t>‹#›</a:t>
            </a:fld>
            <a:endParaRPr lang="ko-KR" altLang="en-US"/>
          </a:p>
        </p:txBody>
      </p:sp>
    </p:spTree>
    <p:extLst>
      <p:ext uri="{BB962C8B-B14F-4D97-AF65-F5344CB8AC3E}">
        <p14:creationId xmlns:p14="http://schemas.microsoft.com/office/powerpoint/2010/main" val="345141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342900" y="396699"/>
            <a:ext cx="6172200" cy="1651000"/>
          </a:xfrm>
          <a:prstGeom prst="rect">
            <a:avLst/>
          </a:prstGeom>
        </p:spPr>
        <p:txBody>
          <a:bodyPr/>
          <a:lstStyle/>
          <a:p>
            <a:r>
              <a:rPr lang="ko-KR" altLang="en-US"/>
              <a:t>마스터 제목 스타일 편집</a:t>
            </a:r>
          </a:p>
        </p:txBody>
      </p:sp>
      <p:sp>
        <p:nvSpPr>
          <p:cNvPr id="3" name="날짜 개체 틀 3">
            <a:extLst>
              <a:ext uri="{FF2B5EF4-FFF2-40B4-BE49-F238E27FC236}">
                <a16:creationId xmlns:a16="http://schemas.microsoft.com/office/drawing/2014/main" id="{C21F8A13-4577-E984-E6BD-D0C7C71DD556}"/>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0CD4CD1A-1488-4FEA-9AC8-8FD9DF4E72FB}" type="datetime1">
              <a:rPr lang="ko-KR" altLang="en-US"/>
              <a:pPr>
                <a:defRPr/>
              </a:pPr>
              <a:t>2026-03-22</a:t>
            </a:fld>
            <a:endParaRPr lang="ko-KR" altLang="en-US"/>
          </a:p>
        </p:txBody>
      </p:sp>
      <p:sp>
        <p:nvSpPr>
          <p:cNvPr id="4" name="바닥글 개체 틀 4">
            <a:extLst>
              <a:ext uri="{FF2B5EF4-FFF2-40B4-BE49-F238E27FC236}">
                <a16:creationId xmlns:a16="http://schemas.microsoft.com/office/drawing/2014/main" id="{02F8F9B8-E5C1-8AC4-0B21-15A08788C724}"/>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5" name="슬라이드 번호 개체 틀 5">
            <a:extLst>
              <a:ext uri="{FF2B5EF4-FFF2-40B4-BE49-F238E27FC236}">
                <a16:creationId xmlns:a16="http://schemas.microsoft.com/office/drawing/2014/main" id="{3FC01202-000C-EB60-191C-0A7F961174CF}"/>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99850E2D-9D79-4DA1-B859-9A953CAB03AC}" type="slidenum">
              <a:rPr lang="ko-KR" altLang="en-US"/>
              <a:pPr>
                <a:defRPr/>
              </a:pPr>
              <a:t>‹#›</a:t>
            </a:fld>
            <a:endParaRPr lang="ko-KR" altLang="en-US"/>
          </a:p>
        </p:txBody>
      </p:sp>
    </p:spTree>
    <p:extLst>
      <p:ext uri="{BB962C8B-B14F-4D97-AF65-F5344CB8AC3E}">
        <p14:creationId xmlns:p14="http://schemas.microsoft.com/office/powerpoint/2010/main" val="3999462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3">
            <a:extLst>
              <a:ext uri="{FF2B5EF4-FFF2-40B4-BE49-F238E27FC236}">
                <a16:creationId xmlns:a16="http://schemas.microsoft.com/office/drawing/2014/main" id="{86C02E9E-1486-279E-8CD0-38F9A9448D90}"/>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8155FCEE-53AE-4551-97E0-DD5F9E8AC5E7}" type="datetime1">
              <a:rPr lang="ko-KR" altLang="en-US"/>
              <a:pPr>
                <a:defRPr/>
              </a:pPr>
              <a:t>2026-03-22</a:t>
            </a:fld>
            <a:endParaRPr lang="ko-KR" altLang="en-US"/>
          </a:p>
        </p:txBody>
      </p:sp>
      <p:sp>
        <p:nvSpPr>
          <p:cNvPr id="3" name="바닥글 개체 틀 4">
            <a:extLst>
              <a:ext uri="{FF2B5EF4-FFF2-40B4-BE49-F238E27FC236}">
                <a16:creationId xmlns:a16="http://schemas.microsoft.com/office/drawing/2014/main" id="{194F5C7B-5342-0EAF-AD31-909C25A8C8E4}"/>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4" name="슬라이드 번호 개체 틀 5">
            <a:extLst>
              <a:ext uri="{FF2B5EF4-FFF2-40B4-BE49-F238E27FC236}">
                <a16:creationId xmlns:a16="http://schemas.microsoft.com/office/drawing/2014/main" id="{410BA6F1-C6B4-3647-AFDC-A2398C008B06}"/>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01BC342C-0A9C-4AEE-8007-3D9108E181CF}" type="slidenum">
              <a:rPr lang="ko-KR" altLang="en-US"/>
              <a:pPr>
                <a:defRPr/>
              </a:pPr>
              <a:t>‹#›</a:t>
            </a:fld>
            <a:endParaRPr lang="ko-KR" altLang="en-US"/>
          </a:p>
        </p:txBody>
      </p:sp>
    </p:spTree>
    <p:extLst>
      <p:ext uri="{BB962C8B-B14F-4D97-AF65-F5344CB8AC3E}">
        <p14:creationId xmlns:p14="http://schemas.microsoft.com/office/powerpoint/2010/main" val="2018140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342901" y="394407"/>
            <a:ext cx="2256235" cy="1678517"/>
          </a:xfrm>
          <a:prstGeom prst="rect">
            <a:avLst/>
          </a:prstGeo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2681288" y="394408"/>
            <a:ext cx="3833813" cy="845449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342901" y="2072924"/>
            <a:ext cx="2256235" cy="677598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a:extLst>
              <a:ext uri="{FF2B5EF4-FFF2-40B4-BE49-F238E27FC236}">
                <a16:creationId xmlns:a16="http://schemas.microsoft.com/office/drawing/2014/main" id="{D5A10F6F-212A-F46E-279C-42AA8D0D0A38}"/>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3B72A7DD-D7AE-4BEA-A62C-EB1D1BC95E17}" type="datetime1">
              <a:rPr lang="ko-KR" altLang="en-US"/>
              <a:pPr>
                <a:defRPr/>
              </a:pPr>
              <a:t>2026-03-22</a:t>
            </a:fld>
            <a:endParaRPr lang="ko-KR" altLang="en-US"/>
          </a:p>
        </p:txBody>
      </p:sp>
      <p:sp>
        <p:nvSpPr>
          <p:cNvPr id="6" name="바닥글 개체 틀 4">
            <a:extLst>
              <a:ext uri="{FF2B5EF4-FFF2-40B4-BE49-F238E27FC236}">
                <a16:creationId xmlns:a16="http://schemas.microsoft.com/office/drawing/2014/main" id="{6F2DB21F-AC1F-BD1B-A6F5-E830BD1E78F2}"/>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7" name="슬라이드 번호 개체 틀 5">
            <a:extLst>
              <a:ext uri="{FF2B5EF4-FFF2-40B4-BE49-F238E27FC236}">
                <a16:creationId xmlns:a16="http://schemas.microsoft.com/office/drawing/2014/main" id="{0A5AB311-0E61-2491-172C-1269E6190180}"/>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902D043C-044B-42B7-AB0E-44DB817002E8}" type="slidenum">
              <a:rPr lang="ko-KR" altLang="en-US"/>
              <a:pPr>
                <a:defRPr/>
              </a:pPr>
              <a:t>‹#›</a:t>
            </a:fld>
            <a:endParaRPr lang="ko-KR" altLang="en-US"/>
          </a:p>
        </p:txBody>
      </p:sp>
    </p:spTree>
    <p:extLst>
      <p:ext uri="{BB962C8B-B14F-4D97-AF65-F5344CB8AC3E}">
        <p14:creationId xmlns:p14="http://schemas.microsoft.com/office/powerpoint/2010/main" val="826450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344216" y="6934201"/>
            <a:ext cx="4114800" cy="818622"/>
          </a:xfrm>
          <a:prstGeom prst="rect">
            <a:avLst/>
          </a:prstGeo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344216" y="885119"/>
            <a:ext cx="4114800" cy="59436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ko-KR" altLang="en-US" noProof="0"/>
          </a:p>
        </p:txBody>
      </p:sp>
      <p:sp>
        <p:nvSpPr>
          <p:cNvPr id="4" name="텍스트 개체 틀 3"/>
          <p:cNvSpPr>
            <a:spLocks noGrp="1"/>
          </p:cNvSpPr>
          <p:nvPr>
            <p:ph type="body" sz="half" idx="2"/>
          </p:nvPr>
        </p:nvSpPr>
        <p:spPr>
          <a:xfrm>
            <a:off x="1344216" y="7752823"/>
            <a:ext cx="4114800" cy="116257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날짜 개체 틀 3">
            <a:extLst>
              <a:ext uri="{FF2B5EF4-FFF2-40B4-BE49-F238E27FC236}">
                <a16:creationId xmlns:a16="http://schemas.microsoft.com/office/drawing/2014/main" id="{296A8EE9-1CBC-4CE1-FA48-9677B255484E}"/>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EA991D57-B59C-47B4-91ED-D471CEB01628}" type="datetime1">
              <a:rPr lang="ko-KR" altLang="en-US"/>
              <a:pPr>
                <a:defRPr/>
              </a:pPr>
              <a:t>2026-03-22</a:t>
            </a:fld>
            <a:endParaRPr lang="ko-KR" altLang="en-US"/>
          </a:p>
        </p:txBody>
      </p:sp>
      <p:sp>
        <p:nvSpPr>
          <p:cNvPr id="6" name="바닥글 개체 틀 4">
            <a:extLst>
              <a:ext uri="{FF2B5EF4-FFF2-40B4-BE49-F238E27FC236}">
                <a16:creationId xmlns:a16="http://schemas.microsoft.com/office/drawing/2014/main" id="{95B2D256-2F60-ACD1-83AE-20F6587C352A}"/>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7" name="슬라이드 번호 개체 틀 5">
            <a:extLst>
              <a:ext uri="{FF2B5EF4-FFF2-40B4-BE49-F238E27FC236}">
                <a16:creationId xmlns:a16="http://schemas.microsoft.com/office/drawing/2014/main" id="{E16A4B46-E3C6-AD8A-D02D-6CE73DEA922E}"/>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63C0C868-0EF1-4180-A424-CE2EB080FE4F}" type="slidenum">
              <a:rPr lang="ko-KR" altLang="en-US"/>
              <a:pPr>
                <a:defRPr/>
              </a:pPr>
              <a:t>‹#›</a:t>
            </a:fld>
            <a:endParaRPr lang="ko-KR" altLang="en-US"/>
          </a:p>
        </p:txBody>
      </p:sp>
    </p:spTree>
    <p:extLst>
      <p:ext uri="{BB962C8B-B14F-4D97-AF65-F5344CB8AC3E}">
        <p14:creationId xmlns:p14="http://schemas.microsoft.com/office/powerpoint/2010/main" val="70388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a:xfrm>
            <a:off x="342900" y="396699"/>
            <a:ext cx="6172200" cy="1651000"/>
          </a:xfrm>
          <a:prstGeom prst="rect">
            <a:avLst/>
          </a:prstGeom>
        </p:spPr>
        <p:txBody>
          <a:bodyPr/>
          <a:lstStyle/>
          <a:p>
            <a:r>
              <a:rPr lang="ko-KR" altLang="en-US"/>
              <a:t>마스터 제목 스타일 편집</a:t>
            </a:r>
          </a:p>
        </p:txBody>
      </p:sp>
      <p:sp>
        <p:nvSpPr>
          <p:cNvPr id="3" name="세로 텍스트 개체 틀 2"/>
          <p:cNvSpPr>
            <a:spLocks noGrp="1"/>
          </p:cNvSpPr>
          <p:nvPr>
            <p:ph type="body" orient="vert" idx="1"/>
          </p:nvPr>
        </p:nvSpPr>
        <p:spPr>
          <a:xfrm>
            <a:off x="342900" y="2311400"/>
            <a:ext cx="6172200" cy="6537325"/>
          </a:xfrm>
          <a:prstGeom prst="rect">
            <a:avLst/>
          </a:prstGeo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C0DC64F4-C0E6-F5E4-330E-13FB6CF464F2}"/>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F4852084-D02C-4C87-B242-CA14B790B9B2}" type="datetime1">
              <a:rPr lang="ko-KR" altLang="en-US"/>
              <a:pPr>
                <a:defRPr/>
              </a:pPr>
              <a:t>2026-03-22</a:t>
            </a:fld>
            <a:endParaRPr lang="ko-KR" altLang="en-US"/>
          </a:p>
        </p:txBody>
      </p:sp>
      <p:sp>
        <p:nvSpPr>
          <p:cNvPr id="5" name="바닥글 개체 틀 4">
            <a:extLst>
              <a:ext uri="{FF2B5EF4-FFF2-40B4-BE49-F238E27FC236}">
                <a16:creationId xmlns:a16="http://schemas.microsoft.com/office/drawing/2014/main" id="{A23784FE-9B2C-60FE-2E5B-E90A373C2C72}"/>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6" name="슬라이드 번호 개체 틀 5">
            <a:extLst>
              <a:ext uri="{FF2B5EF4-FFF2-40B4-BE49-F238E27FC236}">
                <a16:creationId xmlns:a16="http://schemas.microsoft.com/office/drawing/2014/main" id="{AB56BCD6-EA87-DDE0-05F0-320A248C9982}"/>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7A4D7086-8842-41C3-B3BA-F6B0FFD2402F}" type="slidenum">
              <a:rPr lang="ko-KR" altLang="en-US"/>
              <a:pPr>
                <a:defRPr/>
              </a:pPr>
              <a:t>‹#›</a:t>
            </a:fld>
            <a:endParaRPr lang="ko-KR" altLang="en-US"/>
          </a:p>
        </p:txBody>
      </p:sp>
    </p:spTree>
    <p:extLst>
      <p:ext uri="{BB962C8B-B14F-4D97-AF65-F5344CB8AC3E}">
        <p14:creationId xmlns:p14="http://schemas.microsoft.com/office/powerpoint/2010/main" val="4243693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3729037" y="529699"/>
            <a:ext cx="1157288" cy="11268075"/>
          </a:xfrm>
          <a:prstGeom prst="rect">
            <a:avLst/>
          </a:prstGeo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257176" y="529699"/>
            <a:ext cx="3357563" cy="11268075"/>
          </a:xfrm>
          <a:prstGeom prst="rect">
            <a:avLst/>
          </a:prstGeo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a:extLst>
              <a:ext uri="{FF2B5EF4-FFF2-40B4-BE49-F238E27FC236}">
                <a16:creationId xmlns:a16="http://schemas.microsoft.com/office/drawing/2014/main" id="{9160823B-63DD-DCCE-7259-2A2B37C82262}"/>
              </a:ext>
            </a:extLst>
          </p:cNvPr>
          <p:cNvSpPr>
            <a:spLocks noGrp="1"/>
          </p:cNvSpPr>
          <p:nvPr>
            <p:ph type="dt" sz="half" idx="10"/>
          </p:nvPr>
        </p:nvSpPr>
        <p:spPr>
          <a:xfrm>
            <a:off x="342900" y="9182100"/>
            <a:ext cx="1600200" cy="527050"/>
          </a:xfrm>
          <a:prstGeom prst="rect">
            <a:avLst/>
          </a:prstGeom>
        </p:spPr>
        <p:txBody>
          <a:bodyPr/>
          <a:lstStyle>
            <a:lvl1pPr eaLnBrk="1" latinLnBrk="1" hangingPunct="1">
              <a:defRPr>
                <a:latin typeface="굴림" pitchFamily="50" charset="-127"/>
                <a:ea typeface="굴림" pitchFamily="50" charset="-127"/>
              </a:defRPr>
            </a:lvl1pPr>
          </a:lstStyle>
          <a:p>
            <a:pPr>
              <a:defRPr/>
            </a:pPr>
            <a:fld id="{5F04E1E0-F1D5-4AD7-8897-CF937A9D5686}" type="datetime1">
              <a:rPr lang="ko-KR" altLang="en-US"/>
              <a:pPr>
                <a:defRPr/>
              </a:pPr>
              <a:t>2026-03-22</a:t>
            </a:fld>
            <a:endParaRPr lang="ko-KR" altLang="en-US"/>
          </a:p>
        </p:txBody>
      </p:sp>
      <p:sp>
        <p:nvSpPr>
          <p:cNvPr id="5" name="바닥글 개체 틀 4">
            <a:extLst>
              <a:ext uri="{FF2B5EF4-FFF2-40B4-BE49-F238E27FC236}">
                <a16:creationId xmlns:a16="http://schemas.microsoft.com/office/drawing/2014/main" id="{4D5000CE-4B81-AE31-1907-2EC4041048BA}"/>
              </a:ext>
            </a:extLst>
          </p:cNvPr>
          <p:cNvSpPr>
            <a:spLocks noGrp="1"/>
          </p:cNvSpPr>
          <p:nvPr>
            <p:ph type="ftr" sz="quarter" idx="11"/>
          </p:nvPr>
        </p:nvSpPr>
        <p:spPr>
          <a:xfrm>
            <a:off x="2343150" y="9182100"/>
            <a:ext cx="2171700" cy="527050"/>
          </a:xfrm>
          <a:prstGeom prst="rect">
            <a:avLst/>
          </a:prstGeom>
        </p:spPr>
        <p:txBody>
          <a:bodyPr/>
          <a:lstStyle>
            <a:lvl1pPr eaLnBrk="1" latinLnBrk="1" hangingPunct="1">
              <a:defRPr>
                <a:latin typeface="굴림" pitchFamily="50" charset="-127"/>
                <a:ea typeface="굴림" pitchFamily="50" charset="-127"/>
              </a:defRPr>
            </a:lvl1pPr>
          </a:lstStyle>
          <a:p>
            <a:pPr>
              <a:defRPr/>
            </a:pPr>
            <a:endParaRPr lang="ko-KR" altLang="en-US"/>
          </a:p>
        </p:txBody>
      </p:sp>
      <p:sp>
        <p:nvSpPr>
          <p:cNvPr id="6" name="슬라이드 번호 개체 틀 5">
            <a:extLst>
              <a:ext uri="{FF2B5EF4-FFF2-40B4-BE49-F238E27FC236}">
                <a16:creationId xmlns:a16="http://schemas.microsoft.com/office/drawing/2014/main" id="{72AFFF6D-AE59-FD55-E9C2-4608D4CC711C}"/>
              </a:ext>
            </a:extLst>
          </p:cNvPr>
          <p:cNvSpPr>
            <a:spLocks noGrp="1"/>
          </p:cNvSpPr>
          <p:nvPr>
            <p:ph type="sldNum" sz="quarter" idx="12"/>
          </p:nvPr>
        </p:nvSpPr>
        <p:spPr>
          <a:xfrm>
            <a:off x="4914900" y="9182100"/>
            <a:ext cx="1600200" cy="527050"/>
          </a:xfrm>
        </p:spPr>
        <p:txBody>
          <a:bodyPr/>
          <a:lstStyle>
            <a:lvl1pPr eaLnBrk="1" latinLnBrk="1" hangingPunct="1">
              <a:defRPr/>
            </a:lvl1pPr>
          </a:lstStyle>
          <a:p>
            <a:pPr>
              <a:defRPr/>
            </a:pPr>
            <a:fld id="{4336F2C0-2E39-4485-8D00-B11950DB76BB}" type="slidenum">
              <a:rPr lang="ko-KR" altLang="en-US"/>
              <a:pPr>
                <a:defRPr/>
              </a:pPr>
              <a:t>‹#›</a:t>
            </a:fld>
            <a:endParaRPr lang="ko-KR" altLang="en-US"/>
          </a:p>
        </p:txBody>
      </p:sp>
    </p:spTree>
    <p:extLst>
      <p:ext uri="{BB962C8B-B14F-4D97-AF65-F5344CB8AC3E}">
        <p14:creationId xmlns:p14="http://schemas.microsoft.com/office/powerpoint/2010/main" val="3097969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제목 및 내용">
    <p:spTree>
      <p:nvGrpSpPr>
        <p:cNvPr id="1" name=""/>
        <p:cNvGrpSpPr/>
        <p:nvPr/>
      </p:nvGrpSpPr>
      <p:grpSpPr>
        <a:xfrm>
          <a:off x="0" y="0"/>
          <a:ext cx="0" cy="0"/>
          <a:chOff x="0" y="0"/>
          <a:chExt cx="0" cy="0"/>
        </a:xfrm>
      </p:grpSpPr>
      <p:sp>
        <p:nvSpPr>
          <p:cNvPr id="4" name="슬라이드 번호 개체 틀 5">
            <a:extLst>
              <a:ext uri="{FF2B5EF4-FFF2-40B4-BE49-F238E27FC236}">
                <a16:creationId xmlns:a16="http://schemas.microsoft.com/office/drawing/2014/main" id="{39312B31-4211-9E37-59F4-7CA83516FF17}"/>
              </a:ext>
            </a:extLst>
          </p:cNvPr>
          <p:cNvSpPr txBox="1">
            <a:spLocks noChangeArrowheads="1"/>
          </p:cNvSpPr>
          <p:nvPr userDrawn="1"/>
        </p:nvSpPr>
        <p:spPr bwMode="auto">
          <a:xfrm>
            <a:off x="5060950" y="9129713"/>
            <a:ext cx="1600200" cy="527050"/>
          </a:xfrm>
          <a:prstGeom prst="rect">
            <a:avLst/>
          </a:prstGeom>
          <a:noFill/>
          <a:ln>
            <a:noFill/>
          </a:ln>
        </p:spPr>
        <p:txBody>
          <a:bodyPr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r">
              <a:defRPr/>
            </a:pPr>
            <a:fld id="{3347ACFC-1154-40DC-9ABA-84462B1AC067}" type="slidenum">
              <a:rPr kumimoji="0" lang="ko-KR" altLang="en-US" sz="1200" b="1" smtClean="0">
                <a:solidFill>
                  <a:schemeClr val="bg2"/>
                </a:solidFill>
                <a:latin typeface="Calibri" panose="020F0502020204030204" pitchFamily="34" charset="0"/>
                <a:ea typeface="맑은 고딕" panose="020B0503020000020004" pitchFamily="50" charset="-127"/>
              </a:rPr>
              <a:pPr algn="r">
                <a:defRPr/>
              </a:pPr>
              <a:t>‹#›</a:t>
            </a:fld>
            <a:endParaRPr kumimoji="0" lang="ko-KR" altLang="en-US" sz="1200" b="1">
              <a:solidFill>
                <a:schemeClr val="bg2"/>
              </a:solidFill>
              <a:latin typeface="Calibri" panose="020F0502020204030204" pitchFamily="34" charset="0"/>
              <a:ea typeface="맑은 고딕" panose="020B0503020000020004" pitchFamily="50" charset="-127"/>
            </a:endParaRPr>
          </a:p>
        </p:txBody>
      </p:sp>
      <p:sp>
        <p:nvSpPr>
          <p:cNvPr id="3" name="내용 개체 틀 2"/>
          <p:cNvSpPr>
            <a:spLocks noGrp="1"/>
          </p:cNvSpPr>
          <p:nvPr>
            <p:ph idx="1"/>
          </p:nvPr>
        </p:nvSpPr>
        <p:spPr>
          <a:xfrm>
            <a:off x="476672" y="1064568"/>
            <a:ext cx="5914800" cy="8064896"/>
          </a:xfrm>
          <a:prstGeom prst="rect">
            <a:avLst/>
          </a:prstGeom>
        </p:spPr>
        <p:txBody>
          <a:bodyPr>
            <a:normAutofit/>
          </a:bodyPr>
          <a:lstStyle>
            <a:lvl1pPr marL="342900" marR="0" indent="-342900" algn="l" defTabSz="914400" rtl="0" eaLnBrk="1" fontAlgn="auto" latinLnBrk="1" hangingPunct="1">
              <a:lnSpc>
                <a:spcPct val="100000"/>
              </a:lnSpc>
              <a:spcBef>
                <a:spcPct val="20000"/>
              </a:spcBef>
              <a:spcAft>
                <a:spcPts val="0"/>
              </a:spcAft>
              <a:buClrTx/>
              <a:buSzTx/>
              <a:buFont typeface="+mj-lt"/>
              <a:buNone/>
              <a:tabLst/>
              <a:defRPr sz="1800" b="1">
                <a:latin typeface="Calibri" pitchFamily="34" charset="0"/>
                <a:cs typeface="Tahoma" pitchFamily="34" charset="0"/>
              </a:defRPr>
            </a:lvl1pPr>
            <a:lvl2pPr marL="185738" indent="-185738">
              <a:lnSpc>
                <a:spcPct val="130000"/>
              </a:lnSpc>
              <a:buFont typeface="Arial" pitchFamily="34" charset="0"/>
              <a:buChar char="•"/>
              <a:defRPr sz="1100" baseline="0">
                <a:latin typeface="Calibri" pitchFamily="34" charset="0"/>
                <a:cs typeface="Tahoma" pitchFamily="34" charset="0"/>
              </a:defRPr>
            </a:lvl2pPr>
            <a:lvl3pPr marL="187325" indent="-1588">
              <a:buNone/>
              <a:defRPr sz="1000" baseline="0">
                <a:latin typeface="Calibri" pitchFamily="34" charset="0"/>
                <a:cs typeface="Tahoma" pitchFamily="34" charset="0"/>
              </a:defRPr>
            </a:lvl3pPr>
            <a:lvl4pPr>
              <a:defRPr sz="1200">
                <a:latin typeface="Arial" pitchFamily="34" charset="0"/>
                <a:cs typeface="Arial" pitchFamily="34" charset="0"/>
              </a:defRPr>
            </a:lvl4pPr>
            <a:lvl5pPr>
              <a:defRPr sz="1200">
                <a:latin typeface="Arial" pitchFamily="34" charset="0"/>
                <a:cs typeface="Arial" pitchFamily="34" charset="0"/>
              </a:defRPr>
            </a:lvl5pPr>
          </a:lstStyle>
          <a:p>
            <a:pPr lvl="0"/>
            <a:r>
              <a:rPr lang="ko-KR" altLang="en-US" dirty="0"/>
              <a:t>마스터 텍스트 스타일을 편집합니다</a:t>
            </a:r>
          </a:p>
          <a:p>
            <a:pPr lvl="1"/>
            <a:r>
              <a:rPr lang="ko-KR" altLang="en-US" dirty="0"/>
              <a:t>둘째 수준</a:t>
            </a:r>
          </a:p>
          <a:p>
            <a:pPr lvl="2"/>
            <a:r>
              <a:rPr lang="ko-KR" altLang="en-US" dirty="0"/>
              <a:t>셋째 수준</a:t>
            </a:r>
          </a:p>
        </p:txBody>
      </p:sp>
      <p:sp>
        <p:nvSpPr>
          <p:cNvPr id="5" name="바닥글 개체 틀 4">
            <a:extLst>
              <a:ext uri="{FF2B5EF4-FFF2-40B4-BE49-F238E27FC236}">
                <a16:creationId xmlns:a16="http://schemas.microsoft.com/office/drawing/2014/main" id="{8379B4B5-9D4F-0CA6-743B-D5DC75F7C03E}"/>
              </a:ext>
            </a:extLst>
          </p:cNvPr>
          <p:cNvSpPr>
            <a:spLocks noGrp="1"/>
          </p:cNvSpPr>
          <p:nvPr>
            <p:ph type="ftr" sz="quarter" idx="10"/>
          </p:nvPr>
        </p:nvSpPr>
        <p:spPr>
          <a:xfrm>
            <a:off x="2343150" y="9182100"/>
            <a:ext cx="2171700" cy="527050"/>
          </a:xfrm>
          <a:prstGeom prst="rect">
            <a:avLst/>
          </a:prstGeom>
        </p:spPr>
        <p:txBody>
          <a:bodyPr/>
          <a:lstStyle>
            <a:lvl1pPr>
              <a:defRPr/>
            </a:lvl1pPr>
          </a:lstStyle>
          <a:p>
            <a:pPr>
              <a:defRPr/>
            </a:pPr>
            <a:endParaRPr lang="ko-KR" altLang="en-US"/>
          </a:p>
        </p:txBody>
      </p:sp>
    </p:spTree>
    <p:extLst>
      <p:ext uri="{BB962C8B-B14F-4D97-AF65-F5344CB8AC3E}">
        <p14:creationId xmlns:p14="http://schemas.microsoft.com/office/powerpoint/2010/main" val="1963109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EECE1">
            <a:alpha val="0"/>
          </a:srgbClr>
        </a:solidFill>
        <a:effectLst/>
      </p:bgPr>
    </p:bg>
    <p:spTree>
      <p:nvGrpSpPr>
        <p:cNvPr id="1" name=""/>
        <p:cNvGrpSpPr/>
        <p:nvPr/>
      </p:nvGrpSpPr>
      <p:grpSpPr>
        <a:xfrm>
          <a:off x="0" y="0"/>
          <a:ext cx="0" cy="0"/>
          <a:chOff x="0" y="0"/>
          <a:chExt cx="0" cy="0"/>
        </a:xfrm>
      </p:grpSpPr>
      <p:sp>
        <p:nvSpPr>
          <p:cNvPr id="10" name="직사각형 9">
            <a:extLst>
              <a:ext uri="{FF2B5EF4-FFF2-40B4-BE49-F238E27FC236}">
                <a16:creationId xmlns:a16="http://schemas.microsoft.com/office/drawing/2014/main" id="{E6EF4AA3-528D-6143-8158-F469AA6B6043}"/>
              </a:ext>
            </a:extLst>
          </p:cNvPr>
          <p:cNvSpPr/>
          <p:nvPr userDrawn="1"/>
        </p:nvSpPr>
        <p:spPr>
          <a:xfrm>
            <a:off x="6365875" y="9561513"/>
            <a:ext cx="492125" cy="34448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p>
        </p:txBody>
      </p:sp>
      <p:sp>
        <p:nvSpPr>
          <p:cNvPr id="2" name="직사각형 1">
            <a:extLst>
              <a:ext uri="{FF2B5EF4-FFF2-40B4-BE49-F238E27FC236}">
                <a16:creationId xmlns:a16="http://schemas.microsoft.com/office/drawing/2014/main" id="{F8E56B1D-A196-7C9F-EDE1-7D4813D8A9B7}"/>
              </a:ext>
            </a:extLst>
          </p:cNvPr>
          <p:cNvSpPr/>
          <p:nvPr userDrawn="1"/>
        </p:nvSpPr>
        <p:spPr>
          <a:xfrm>
            <a:off x="0" y="9561513"/>
            <a:ext cx="6365875" cy="34448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dirty="0"/>
          </a:p>
        </p:txBody>
      </p:sp>
      <p:sp>
        <p:nvSpPr>
          <p:cNvPr id="1027" name="직사각형 18">
            <a:extLst>
              <a:ext uri="{FF2B5EF4-FFF2-40B4-BE49-F238E27FC236}">
                <a16:creationId xmlns:a16="http://schemas.microsoft.com/office/drawing/2014/main" id="{1489E14A-4B86-6B43-3EE2-FD109E22E4F0}"/>
              </a:ext>
            </a:extLst>
          </p:cNvPr>
          <p:cNvSpPr>
            <a:spLocks noChangeArrowheads="1"/>
          </p:cNvSpPr>
          <p:nvPr userDrawn="1"/>
        </p:nvSpPr>
        <p:spPr bwMode="auto">
          <a:xfrm>
            <a:off x="0" y="9625484"/>
            <a:ext cx="1571625" cy="230832"/>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eaLnBrk="1" latinLnBrk="1" hangingPunct="1">
              <a:defRPr/>
            </a:pPr>
            <a:r>
              <a:rPr kumimoji="0" lang="en-US" altLang="ko-KR" sz="900" dirty="0">
                <a:solidFill>
                  <a:srgbClr val="FFFFFF"/>
                </a:solidFill>
                <a:latin typeface="Lucida Sans Unicode" pitchFamily="34" charset="0"/>
                <a:ea typeface="맑은 고딕" pitchFamily="50" charset="-127"/>
                <a:cs typeface="Lucida Sans Unicode" pitchFamily="34" charset="0"/>
              </a:rPr>
              <a:t>Rev 0.4</a:t>
            </a:r>
          </a:p>
        </p:txBody>
      </p:sp>
      <p:sp>
        <p:nvSpPr>
          <p:cNvPr id="8" name="바닥글 개체 틀 4">
            <a:extLst>
              <a:ext uri="{FF2B5EF4-FFF2-40B4-BE49-F238E27FC236}">
                <a16:creationId xmlns:a16="http://schemas.microsoft.com/office/drawing/2014/main" id="{4A176267-4F71-D88E-6854-6C6964E812B3}"/>
              </a:ext>
            </a:extLst>
          </p:cNvPr>
          <p:cNvSpPr txBox="1">
            <a:spLocks/>
          </p:cNvSpPr>
          <p:nvPr userDrawn="1"/>
        </p:nvSpPr>
        <p:spPr>
          <a:xfrm>
            <a:off x="492125" y="9193213"/>
            <a:ext cx="5940425" cy="1081087"/>
          </a:xfrm>
          <a:prstGeom prst="rect">
            <a:avLst/>
          </a:prstGeom>
        </p:spPr>
        <p:txBody>
          <a:bodyPr anchor="ctr"/>
          <a:lstStyle>
            <a:lvl1pPr marL="0" marR="0" indent="0" algn="ctr" defTabSz="914400" rtl="0" eaLnBrk="1" fontAlgn="auto" latinLnBrk="1" hangingPunct="1">
              <a:lnSpc>
                <a:spcPct val="100000"/>
              </a:lnSpc>
              <a:spcBef>
                <a:spcPts val="0"/>
              </a:spcBef>
              <a:spcAft>
                <a:spcPts val="0"/>
              </a:spcAft>
              <a:buClrTx/>
              <a:buSzTx/>
              <a:buFontTx/>
              <a:buNone/>
              <a:tabLst/>
              <a:defRPr kumimoji="0" sz="1200">
                <a:solidFill>
                  <a:schemeClr val="tx1">
                    <a:tint val="75000"/>
                  </a:schemeClr>
                </a:solidFill>
                <a:latin typeface="+mn-lt"/>
                <a:ea typeface="+mn-ea"/>
              </a:defRPr>
            </a:lvl1pPr>
          </a:lstStyle>
          <a:p>
            <a:pPr algn="l">
              <a:defRPr/>
            </a:pPr>
            <a:r>
              <a:rPr lang="en-US" altLang="ko-KR" sz="700" dirty="0">
                <a:solidFill>
                  <a:schemeClr val="bg1"/>
                </a:solidFill>
                <a:latin typeface="-apple-system"/>
              </a:rPr>
              <a:t>The above treatment settings are general settings based on treatment parameters as reported in the literature. We recommend adjusting all treatment parameters depending on each patient’s individual needs, special circumstances and treatment history. LUTRONIC shall not be liable for injuries, problems or issues that arise as a result of negligence or inexperience using the product supplied by LUTRONIC.</a:t>
            </a:r>
          </a:p>
        </p:txBody>
      </p:sp>
      <p:sp>
        <p:nvSpPr>
          <p:cNvPr id="7" name="슬라이드 번호 개체 틀 5">
            <a:extLst>
              <a:ext uri="{FF2B5EF4-FFF2-40B4-BE49-F238E27FC236}">
                <a16:creationId xmlns:a16="http://schemas.microsoft.com/office/drawing/2014/main" id="{07F7499A-E955-FD70-4EFB-8D54477858B9}"/>
              </a:ext>
            </a:extLst>
          </p:cNvPr>
          <p:cNvSpPr>
            <a:spLocks noGrp="1"/>
          </p:cNvSpPr>
          <p:nvPr>
            <p:ph type="sldNum" sz="quarter" idx="4"/>
          </p:nvPr>
        </p:nvSpPr>
        <p:spPr>
          <a:xfrm>
            <a:off x="6381750" y="9604375"/>
            <a:ext cx="446088" cy="273050"/>
          </a:xfrm>
          <a:prstGeom prst="rect">
            <a:avLst/>
          </a:prstGeom>
        </p:spPr>
        <p:txBody>
          <a:bodyPr vert="horz" wrap="square" lIns="91440" tIns="45720" rIns="91440" bIns="45720" numCol="1" anchor="t" anchorCtr="0" compatLnSpc="1">
            <a:prstTxWarp prst="textNoShape">
              <a:avLst/>
            </a:prstTxWarp>
          </a:bodyPr>
          <a:lstStyle>
            <a:lvl1pPr algn="ctr" eaLnBrk="1" latinLnBrk="1" hangingPunct="1">
              <a:defRPr sz="1000" b="1">
                <a:solidFill>
                  <a:schemeClr val="bg1"/>
                </a:solidFill>
              </a:defRPr>
            </a:lvl1pPr>
          </a:lstStyle>
          <a:p>
            <a:pPr>
              <a:defRPr/>
            </a:pPr>
            <a:fld id="{B95A48E0-E55C-4640-AFCF-ACD0F78FF0D2}" type="slidenum">
              <a:rPr lang="ko-KR" altLang="en-US"/>
              <a:pPr>
                <a:defRPr/>
              </a:pPr>
              <a:t>‹#›</a:t>
            </a:fld>
            <a:endParaRPr lang="ko-KR" altLang="en-US" dirty="0"/>
          </a:p>
        </p:txBody>
      </p:sp>
    </p:spTree>
  </p:cSld>
  <p:clrMap bg1="lt1" tx1="dk1" bg2="lt2" tx2="dk2" accent1="accent1" accent2="accent2" accent3="accent3" accent4="accent4" accent5="accent5" accent6="accent6" hlink="hlink" folHlink="folHlink"/>
  <p:sldLayoutIdLst>
    <p:sldLayoutId id="2147486119" r:id="rId1"/>
    <p:sldLayoutId id="2147486118" r:id="rId2"/>
    <p:sldLayoutId id="2147486120" r:id="rId3"/>
    <p:sldLayoutId id="2147486121" r:id="rId4"/>
    <p:sldLayoutId id="2147486122" r:id="rId5"/>
    <p:sldLayoutId id="2147486123" r:id="rId6"/>
    <p:sldLayoutId id="2147486124" r:id="rId7"/>
    <p:sldLayoutId id="2147486125" r:id="rId8"/>
    <p:sldLayoutId id="2147486126" r:id="rId9"/>
    <p:sldLayoutId id="2147486127" r:id="rId10"/>
    <p:sldLayoutId id="2147486128" r:id="rId11"/>
    <p:sldLayoutId id="2147486129" r:id="rId12"/>
    <p:sldLayoutId id="2147486130" r:id="rId13"/>
  </p:sldLayoutIdLst>
  <p:hf hdr="0" ftr="0" dt="0"/>
  <p:txStyles>
    <p:titleStyle>
      <a:lvl1pPr algn="ctr" rtl="0" eaLnBrk="0" fontAlgn="base" latinLnBrk="1" hangingPunct="0">
        <a:spcBef>
          <a:spcPct val="0"/>
        </a:spcBef>
        <a:spcAft>
          <a:spcPct val="0"/>
        </a:spcAft>
        <a:defRPr sz="3200" kern="1200">
          <a:solidFill>
            <a:schemeClr val="tx1"/>
          </a:solidFill>
          <a:latin typeface="+mj-lt"/>
          <a:ea typeface="+mj-ea"/>
          <a:cs typeface="+mj-cs"/>
        </a:defRPr>
      </a:lvl1pPr>
      <a:lvl2pPr algn="ctr" rtl="0" eaLnBrk="0" fontAlgn="base" latinLnBrk="1" hangingPunct="0">
        <a:spcBef>
          <a:spcPct val="0"/>
        </a:spcBef>
        <a:spcAft>
          <a:spcPct val="0"/>
        </a:spcAft>
        <a:defRPr sz="32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32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32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32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32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32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32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3200">
          <a:solidFill>
            <a:schemeClr val="tx1"/>
          </a:solidFill>
          <a:latin typeface="맑은 고딕" pitchFamily="50" charset="-127"/>
          <a:ea typeface="맑은 고딕" pitchFamily="50" charset="-127"/>
        </a:defRPr>
      </a:lvl9pPr>
    </p:titleStyle>
    <p:bodyStyle>
      <a:lvl1pPr marL="342900" indent="-342900" algn="l" rtl="0" eaLnBrk="0" fontAlgn="base" latinLnBrk="1"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latinLnBrk="1"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latinLnBrk="1"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latinLnBrk="1"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9.png"/><Relationship Id="rId18" Type="http://schemas.openxmlformats.org/officeDocument/2006/relationships/image" Target="../media/image10.png"/><Relationship Id="rId3" Type="http://schemas.openxmlformats.org/officeDocument/2006/relationships/image" Target="../media/image9.png"/><Relationship Id="rId7" Type="http://schemas.openxmlformats.org/officeDocument/2006/relationships/image" Target="../media/image14.png"/><Relationship Id="rId12" Type="http://schemas.openxmlformats.org/officeDocument/2006/relationships/image" Target="../media/image18.png"/><Relationship Id="rId17" Type="http://schemas.openxmlformats.org/officeDocument/2006/relationships/image" Target="../media/image23.jpeg"/><Relationship Id="rId2" Type="http://schemas.openxmlformats.org/officeDocument/2006/relationships/notesSlide" Target="../notesSlides/notesSlide2.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jpe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1.jpeg"/><Relationship Id="rId9" Type="http://schemas.openxmlformats.org/officeDocument/2006/relationships/image" Target="../media/image6.gif"/><Relationship Id="rId14"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10.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23.jpeg"/><Relationship Id="rId5" Type="http://schemas.openxmlformats.org/officeDocument/2006/relationships/image" Target="../media/image26.png"/><Relationship Id="rId10" Type="http://schemas.openxmlformats.org/officeDocument/2006/relationships/image" Target="../media/image6.gif"/><Relationship Id="rId4" Type="http://schemas.openxmlformats.org/officeDocument/2006/relationships/image" Target="../media/image25.png"/><Relationship Id="rId9" Type="http://schemas.openxmlformats.org/officeDocument/2006/relationships/image" Target="../media/image30.jpe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23.jpe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33.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10.png"/><Relationship Id="rId3" Type="http://schemas.openxmlformats.org/officeDocument/2006/relationships/image" Target="../media/image35.jpeg"/><Relationship Id="rId7" Type="http://schemas.openxmlformats.org/officeDocument/2006/relationships/image" Target="../media/image39.png"/><Relationship Id="rId12" Type="http://schemas.openxmlformats.org/officeDocument/2006/relationships/image" Target="../media/image23.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3.png"/><Relationship Id="rId5" Type="http://schemas.openxmlformats.org/officeDocument/2006/relationships/image" Target="../media/image37.jpeg"/><Relationship Id="rId10" Type="http://schemas.openxmlformats.org/officeDocument/2006/relationships/image" Target="../media/image42.png"/><Relationship Id="rId4" Type="http://schemas.openxmlformats.org/officeDocument/2006/relationships/image" Target="../media/image36.jpeg"/><Relationship Id="rId9" Type="http://schemas.openxmlformats.org/officeDocument/2006/relationships/image" Target="../media/image41.pn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44.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8" Type="http://schemas.openxmlformats.org/officeDocument/2006/relationships/image" Target="../media/image51.jpeg"/><Relationship Id="rId13" Type="http://schemas.openxmlformats.org/officeDocument/2006/relationships/image" Target="../media/image23.jpeg"/><Relationship Id="rId3" Type="http://schemas.openxmlformats.org/officeDocument/2006/relationships/slideLayout" Target="../slideLayouts/slideLayout2.xml"/><Relationship Id="rId7" Type="http://schemas.openxmlformats.org/officeDocument/2006/relationships/image" Target="../media/image50.jpeg"/><Relationship Id="rId12" Type="http://schemas.openxmlformats.org/officeDocument/2006/relationships/image" Target="../media/image5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9.jpeg"/><Relationship Id="rId11" Type="http://schemas.openxmlformats.org/officeDocument/2006/relationships/image" Target="../media/image33.png"/><Relationship Id="rId5" Type="http://schemas.openxmlformats.org/officeDocument/2006/relationships/image" Target="../media/image48.jpeg"/><Relationship Id="rId10" Type="http://schemas.openxmlformats.org/officeDocument/2006/relationships/image" Target="../media/image53.png"/><Relationship Id="rId4" Type="http://schemas.openxmlformats.org/officeDocument/2006/relationships/notesSlide" Target="../notesSlides/notesSlide8.xml"/><Relationship Id="rId9" Type="http://schemas.openxmlformats.org/officeDocument/2006/relationships/image" Target="../media/image52.png"/><Relationship Id="rId1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8" Type="http://schemas.openxmlformats.org/officeDocument/2006/relationships/image" Target="../media/image58.emf"/><Relationship Id="rId3" Type="http://schemas.openxmlformats.org/officeDocument/2006/relationships/image" Target="../media/image56.png"/><Relationship Id="rId7" Type="http://schemas.openxmlformats.org/officeDocument/2006/relationships/image" Target="../media/image57.emf"/><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3.jpeg"/><Relationship Id="rId10" Type="http://schemas.openxmlformats.org/officeDocument/2006/relationships/image" Target="../media/image60.emf"/><Relationship Id="rId4" Type="http://schemas.openxmlformats.org/officeDocument/2006/relationships/image" Target="../media/image54.png"/><Relationship Id="rId9" Type="http://schemas.openxmlformats.org/officeDocument/2006/relationships/image" Target="../media/image59.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a:extLst>
              <a:ext uri="{FF2B5EF4-FFF2-40B4-BE49-F238E27FC236}">
                <a16:creationId xmlns:a16="http://schemas.microsoft.com/office/drawing/2014/main" id="{0C97672B-9150-3FF8-5163-4057FEB13C12}"/>
              </a:ext>
            </a:extLst>
          </p:cNvPr>
          <p:cNvSpPr txBox="1"/>
          <p:nvPr/>
        </p:nvSpPr>
        <p:spPr>
          <a:xfrm>
            <a:off x="17464" y="8682690"/>
            <a:ext cx="6837363" cy="861774"/>
          </a:xfrm>
          <a:prstGeom prst="rect">
            <a:avLst/>
          </a:prstGeom>
          <a:solidFill>
            <a:schemeClr val="bg1"/>
          </a:solidFill>
          <a:ln w="28575">
            <a:solidFill>
              <a:schemeClr val="bg1">
                <a:lumMod val="65000"/>
              </a:schemeClr>
            </a:solidFill>
          </a:ln>
        </p:spPr>
        <p:txBody>
          <a:bodyPr anchor="ctr">
            <a:spAutoFit/>
          </a:bodyPr>
          <a:lstStyle/>
          <a:p>
            <a:pPr>
              <a:defRPr/>
            </a:pPr>
            <a:r>
              <a:rPr lang="en-US" altLang="ko-KR" sz="1000" b="1" dirty="0">
                <a:latin typeface="Calibri" panose="020F0502020204030204" pitchFamily="34" charset="0"/>
                <a:cs typeface="Calibri" panose="020F0502020204030204" pitchFamily="34" charset="0"/>
              </a:rPr>
              <a:t>▪ End point: </a:t>
            </a:r>
            <a:r>
              <a:rPr lang="en-US" altLang="ko-KR" sz="1000" dirty="0">
                <a:latin typeface="Calibri" panose="020F0502020204030204" pitchFamily="34" charset="0"/>
                <a:cs typeface="Calibri" panose="020F0502020204030204" pitchFamily="34" charset="0"/>
              </a:rPr>
              <a:t>Mild to Moderate erythema and edema        ▪ </a:t>
            </a:r>
            <a:r>
              <a:rPr lang="en-US" altLang="ko-KR" sz="1000" b="1" dirty="0">
                <a:latin typeface="Calibri" panose="020F0502020204030204" pitchFamily="34" charset="0"/>
                <a:cs typeface="Calibri" panose="020F0502020204030204" pitchFamily="34" charset="0"/>
              </a:rPr>
              <a:t>Post care</a:t>
            </a:r>
            <a:r>
              <a:rPr lang="en-US" altLang="ko-KR" sz="1000" dirty="0">
                <a:latin typeface="Calibri" panose="020F0502020204030204" pitchFamily="34" charset="0"/>
                <a:cs typeface="Calibri" panose="020F0502020204030204" pitchFamily="34" charset="0"/>
              </a:rPr>
              <a:t>: Moisturize the skin and apply cooling</a:t>
            </a:r>
            <a:endParaRPr lang="en-US" altLang="ko-KR" sz="1000" b="1" dirty="0">
              <a:latin typeface="Calibri" panose="020F0502020204030204" pitchFamily="34" charset="0"/>
              <a:cs typeface="Calibri" panose="020F0502020204030204" pitchFamily="34" charset="0"/>
            </a:endParaRPr>
          </a:p>
          <a:p>
            <a:pPr>
              <a:defRPr/>
            </a:pPr>
            <a:r>
              <a:rPr lang="en-US" altLang="ko-KR" sz="1000" b="1" dirty="0">
                <a:latin typeface="Calibri" panose="020F0502020204030204" pitchFamily="34" charset="0"/>
                <a:cs typeface="Calibri" panose="020F0502020204030204" pitchFamily="34" charset="0"/>
              </a:rPr>
              <a:t>▪ Note</a:t>
            </a:r>
          </a:p>
          <a:p>
            <a:pPr>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dirty="0">
                <a:latin typeface="Calibri" panose="020F0502020204030204" pitchFamily="34" charset="0"/>
                <a:cs typeface="Calibri" panose="020F0502020204030204" pitchFamily="34" charset="0"/>
              </a:rPr>
              <a:t> Apply anesthetic cream for 30 - 40 min. </a:t>
            </a:r>
          </a:p>
          <a:p>
            <a:pPr>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a:t>
            </a:r>
            <a:r>
              <a:rPr lang="en-US" altLang="ko-KR" sz="1000" dirty="0" err="1">
                <a:latin typeface="Calibri" panose="020F0502020204030204" pitchFamily="34" charset="0"/>
                <a:cs typeface="Calibri" panose="020F0502020204030204" pitchFamily="34" charset="0"/>
              </a:rPr>
              <a:t>Microcrusts</a:t>
            </a:r>
            <a:r>
              <a:rPr lang="en-US" altLang="ko-KR" sz="1000" dirty="0">
                <a:latin typeface="Calibri" panose="020F0502020204030204" pitchFamily="34" charset="0"/>
                <a:cs typeface="Calibri" panose="020F0502020204030204" pitchFamily="34" charset="0"/>
              </a:rPr>
              <a:t> will form after the treatment and will naturally fall off within 3 - 7 days. </a:t>
            </a:r>
          </a:p>
          <a:p>
            <a:pPr eaLnBrk="1" latinLnBrk="1" hangingPunct="1">
              <a:spcAft>
                <a:spcPts val="200"/>
              </a:spcAft>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b="1"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Post-treatment, select and apply an effective ampoule is recommended according </a:t>
            </a:r>
            <a:r>
              <a:rPr lang="en-US" altLang="ko-KR" sz="1000" dirty="0">
                <a:solidFill>
                  <a:srgbClr val="000000"/>
                </a:solidFill>
                <a:latin typeface="Calibri" panose="020F0502020204030204" pitchFamily="34" charset="0"/>
                <a:cs typeface="Calibri" panose="020F0502020204030204" pitchFamily="34" charset="0"/>
              </a:rPr>
              <a:t>to the patient's skin condition</a:t>
            </a:r>
            <a:r>
              <a:rPr lang="en-US" altLang="ko-KR" sz="1000" dirty="0">
                <a:solidFill>
                  <a:srgbClr val="000000"/>
                </a:solidFill>
                <a:latin typeface="noto"/>
              </a:rPr>
              <a:t>.</a:t>
            </a:r>
            <a:endParaRPr lang="en-US" altLang="ko-KR" sz="1000" dirty="0">
              <a:latin typeface="Calibri" panose="020F0502020204030204" pitchFamily="34" charset="0"/>
              <a:cs typeface="Calibri" panose="020F0502020204030204" pitchFamily="34" charset="0"/>
            </a:endParaRPr>
          </a:p>
        </p:txBody>
      </p:sp>
      <p:graphicFrame>
        <p:nvGraphicFramePr>
          <p:cNvPr id="6" name="표 5">
            <a:extLst>
              <a:ext uri="{FF2B5EF4-FFF2-40B4-BE49-F238E27FC236}">
                <a16:creationId xmlns:a16="http://schemas.microsoft.com/office/drawing/2014/main" id="{1B51026E-BE63-4516-B6D0-6E49D82D30C9}"/>
              </a:ext>
            </a:extLst>
          </p:cNvPr>
          <p:cNvGraphicFramePr>
            <a:graphicFrameLocks noGrp="1"/>
          </p:cNvGraphicFramePr>
          <p:nvPr>
            <p:extLst>
              <p:ext uri="{D42A27DB-BD31-4B8C-83A1-F6EECF244321}">
                <p14:modId xmlns:p14="http://schemas.microsoft.com/office/powerpoint/2010/main" val="364442746"/>
              </p:ext>
            </p:extLst>
          </p:nvPr>
        </p:nvGraphicFramePr>
        <p:xfrm>
          <a:off x="0" y="2109788"/>
          <a:ext cx="6854827" cy="2393955"/>
        </p:xfrm>
        <a:graphic>
          <a:graphicData uri="http://schemas.openxmlformats.org/drawingml/2006/table">
            <a:tbl>
              <a:tblPr firstRow="1" bandRow="1">
                <a:tableStyleId>{21E4AEA4-8DFA-4A89-87EB-49C32662AFE0}</a:tableStyleId>
              </a:tblPr>
              <a:tblGrid>
                <a:gridCol w="1296080">
                  <a:extLst>
                    <a:ext uri="{9D8B030D-6E8A-4147-A177-3AD203B41FA5}">
                      <a16:colId xmlns:a16="http://schemas.microsoft.com/office/drawing/2014/main" val="20000"/>
                    </a:ext>
                  </a:extLst>
                </a:gridCol>
                <a:gridCol w="432027">
                  <a:extLst>
                    <a:ext uri="{9D8B030D-6E8A-4147-A177-3AD203B41FA5}">
                      <a16:colId xmlns:a16="http://schemas.microsoft.com/office/drawing/2014/main" val="20001"/>
                    </a:ext>
                  </a:extLst>
                </a:gridCol>
                <a:gridCol w="640840">
                  <a:extLst>
                    <a:ext uri="{9D8B030D-6E8A-4147-A177-3AD203B41FA5}">
                      <a16:colId xmlns:a16="http://schemas.microsoft.com/office/drawing/2014/main" val="20002"/>
                    </a:ext>
                  </a:extLst>
                </a:gridCol>
                <a:gridCol w="640840">
                  <a:extLst>
                    <a:ext uri="{9D8B030D-6E8A-4147-A177-3AD203B41FA5}">
                      <a16:colId xmlns:a16="http://schemas.microsoft.com/office/drawing/2014/main" val="20003"/>
                    </a:ext>
                  </a:extLst>
                </a:gridCol>
                <a:gridCol w="640840">
                  <a:extLst>
                    <a:ext uri="{9D8B030D-6E8A-4147-A177-3AD203B41FA5}">
                      <a16:colId xmlns:a16="http://schemas.microsoft.com/office/drawing/2014/main" val="20004"/>
                    </a:ext>
                  </a:extLst>
                </a:gridCol>
                <a:gridCol w="640840">
                  <a:extLst>
                    <a:ext uri="{9D8B030D-6E8A-4147-A177-3AD203B41FA5}">
                      <a16:colId xmlns:a16="http://schemas.microsoft.com/office/drawing/2014/main" val="20005"/>
                    </a:ext>
                  </a:extLst>
                </a:gridCol>
                <a:gridCol w="640840">
                  <a:extLst>
                    <a:ext uri="{9D8B030D-6E8A-4147-A177-3AD203B41FA5}">
                      <a16:colId xmlns:a16="http://schemas.microsoft.com/office/drawing/2014/main" val="20006"/>
                    </a:ext>
                  </a:extLst>
                </a:gridCol>
                <a:gridCol w="640840">
                  <a:extLst>
                    <a:ext uri="{9D8B030D-6E8A-4147-A177-3AD203B41FA5}">
                      <a16:colId xmlns:a16="http://schemas.microsoft.com/office/drawing/2014/main" val="20007"/>
                    </a:ext>
                  </a:extLst>
                </a:gridCol>
                <a:gridCol w="640840">
                  <a:extLst>
                    <a:ext uri="{9D8B030D-6E8A-4147-A177-3AD203B41FA5}">
                      <a16:colId xmlns:a16="http://schemas.microsoft.com/office/drawing/2014/main" val="20008"/>
                    </a:ext>
                  </a:extLst>
                </a:gridCol>
                <a:gridCol w="640840">
                  <a:extLst>
                    <a:ext uri="{9D8B030D-6E8A-4147-A177-3AD203B41FA5}">
                      <a16:colId xmlns:a16="http://schemas.microsoft.com/office/drawing/2014/main" val="20009"/>
                    </a:ext>
                  </a:extLst>
                </a:gridCol>
              </a:tblGrid>
              <a:tr h="334964">
                <a:tc gridSpan="10">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600" b="1" dirty="0" err="1">
                          <a:solidFill>
                            <a:schemeClr val="bg1"/>
                          </a:solidFill>
                          <a:latin typeface="Calibri" panose="020F0502020204030204" pitchFamily="34" charset="0"/>
                          <a:cs typeface="Calibri" panose="020F0502020204030204" pitchFamily="34" charset="0"/>
                        </a:rPr>
                        <a:t>UltraGlow</a:t>
                      </a:r>
                      <a:r>
                        <a:rPr lang="en-US" altLang="ko-KR" sz="1600" b="1" dirty="0">
                          <a:solidFill>
                            <a:schemeClr val="bg1"/>
                          </a:solidFill>
                          <a:latin typeface="Calibri" panose="020F0502020204030204" pitchFamily="34" charset="0"/>
                          <a:cs typeface="Calibri" panose="020F0502020204030204" pitchFamily="34" charset="0"/>
                        </a:rPr>
                        <a:t> Therapy</a:t>
                      </a:r>
                      <a:endParaRPr kumimoji="0" lang="ko-KR" altLang="en-US" sz="16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gradFill>
                      <a:gsLst>
                        <a:gs pos="47000">
                          <a:srgbClr val="FEACAC"/>
                        </a:gs>
                        <a:gs pos="68000">
                          <a:schemeClr val="accent6">
                            <a:lumMod val="60000"/>
                            <a:lumOff val="40000"/>
                          </a:schemeClr>
                        </a:gs>
                        <a:gs pos="100000">
                          <a:schemeClr val="accent6">
                            <a:lumMod val="20000"/>
                            <a:lumOff val="80000"/>
                          </a:schemeClr>
                        </a:gs>
                      </a:gsLst>
                      <a:lin ang="13500000" scaled="1"/>
                    </a:gra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65444">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8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Total Energy(kJ)</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243525">
                <a:tc rowSpan="3">
                  <a:txBody>
                    <a:bodyPr/>
                    <a:lstStyle/>
                    <a:p>
                      <a:pPr algn="l" latinLnBrk="1">
                        <a:buFont typeface="Arial" pitchFamily="34" charset="0"/>
                        <a:buChar char="•"/>
                      </a:pPr>
                      <a:r>
                        <a:rPr lang="en-US" altLang="ko-KR" sz="1000" b="1" dirty="0">
                          <a:latin typeface="Calibri" panose="020F0502020204030204" pitchFamily="34" charset="0"/>
                          <a:cs typeface="Calibri" panose="020F0502020204030204" pitchFamily="34" charset="0"/>
                        </a:rPr>
                        <a:t> Uneven skin</a:t>
                      </a:r>
                      <a:r>
                        <a:rPr lang="en-US" altLang="ko-KR" sz="1000" b="1" baseline="0" dirty="0">
                          <a:latin typeface="Calibri" panose="020F0502020204030204" pitchFamily="34" charset="0"/>
                          <a:cs typeface="Calibri" panose="020F0502020204030204" pitchFamily="34" charset="0"/>
                        </a:rPr>
                        <a:t> tone </a:t>
                      </a:r>
                    </a:p>
                    <a:p>
                      <a:pPr algn="l" latinLnBrk="1">
                        <a:buFont typeface="Arial" pitchFamily="34" charset="0"/>
                        <a:buChar char="•"/>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Skin roughness</a:t>
                      </a:r>
                    </a:p>
                    <a:p>
                      <a:pPr algn="l" latinLnBrk="1">
                        <a:buFont typeface="Arial" pitchFamily="34" charset="0"/>
                        <a:buChar char="•"/>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Fine wrinkles</a:t>
                      </a:r>
                    </a:p>
                    <a:p>
                      <a:pPr algn="l" latinLnBrk="1">
                        <a:buFont typeface="Arial" pitchFamily="34" charset="0"/>
                        <a:buNone/>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(30 ~ 50 </a:t>
                      </a:r>
                      <a:r>
                        <a:rPr lang="en-US" altLang="ko-KR" sz="1000" b="1" baseline="0" dirty="0" err="1">
                          <a:solidFill>
                            <a:schemeClr val="tx1"/>
                          </a:solidFill>
                          <a:latin typeface="Calibri" panose="020F0502020204030204" pitchFamily="34" charset="0"/>
                          <a:ea typeface="맑은 고딕" pitchFamily="50" charset="-127"/>
                          <a:cs typeface="Calibri" panose="020F0502020204030204" pitchFamily="34" charset="0"/>
                        </a:rPr>
                        <a:t>yrs</a:t>
                      </a: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a:t>
                      </a: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I-III</a:t>
                      </a:r>
                      <a:endParaRPr lang="ko-KR" altLang="en-US" sz="1000" b="1"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Roller</a:t>
                      </a:r>
                      <a:endParaRPr lang="ko-KR" altLang="en-US" sz="1000" b="1"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10 ~ 15</a:t>
                      </a:r>
                      <a:endParaRPr lang="en-US" altLang="ko-KR" sz="1000" b="1" baseline="0"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4 ~ 6</a:t>
                      </a:r>
                      <a:endParaRPr lang="en-US" altLang="ko-KR" sz="1000" b="1"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12</a:t>
                      </a:r>
                      <a:r>
                        <a:rPr lang="en-US" altLang="ko-KR" sz="1000" b="1" baseline="0" dirty="0">
                          <a:latin typeface="Calibri" panose="020F0502020204030204" pitchFamily="34" charset="0"/>
                          <a:cs typeface="Calibri" panose="020F0502020204030204" pitchFamily="34" charset="0"/>
                        </a:rPr>
                        <a:t> - 25</a:t>
                      </a:r>
                      <a:endParaRPr lang="en-US" altLang="ko-KR" sz="1000" b="1"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0.2 ~ 0.5</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3 ~ 4</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43525">
                <a:tc vMerge="1">
                  <a:txBody>
                    <a:bodyPr/>
                    <a:lstStyle/>
                    <a:p>
                      <a:pPr latinLnBrk="1"/>
                      <a:endParaRPr lang="ko-KR" altLang="en-US"/>
                    </a:p>
                  </a:txBody>
                  <a:tcPr>
                    <a:lnT w="12700" cap="flat" cmpd="sng" algn="ctr">
                      <a:solidFill>
                        <a:schemeClr val="accent2">
                          <a:lumMod val="20000"/>
                          <a:lumOff val="80000"/>
                        </a:schemeClr>
                      </a:solidFill>
                      <a:prstDash val="solid"/>
                      <a:round/>
                      <a:headEnd type="none" w="med" len="med"/>
                      <a:tailEnd type="none" w="med" len="med"/>
                    </a:lnT>
                  </a:tcPr>
                </a:tc>
                <a:tc>
                  <a:txBody>
                    <a:bodyPr/>
                    <a:lstStyle/>
                    <a:p>
                      <a:pPr algn="ctr" latinLnBrk="1"/>
                      <a:r>
                        <a:rPr lang="en-US" altLang="ko-KR" sz="1000" b="1" dirty="0">
                          <a:latin typeface="Calibri" panose="020F0502020204030204" pitchFamily="34" charset="0"/>
                          <a:cs typeface="Calibri" panose="020F0502020204030204" pitchFamily="34" charset="0"/>
                        </a:rPr>
                        <a:t>III-VI</a:t>
                      </a:r>
                      <a:endParaRPr lang="ko-KR" altLang="en-US" sz="1000" b="1" dirty="0">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ko-KR" altLang="en-US"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8 ~ 10</a:t>
                      </a:r>
                      <a:endParaRPr lang="en-US" altLang="ko-KR" sz="1000" b="1" baseline="0" dirty="0">
                        <a:solidFill>
                          <a:schemeClr val="tx1"/>
                        </a:solidFill>
                        <a:latin typeface="Calibri" panose="020F0502020204030204" pitchFamily="34" charset="0"/>
                        <a:cs typeface="Calibri" panose="020F0502020204030204" pitchFamily="34" charset="0"/>
                      </a:endParaRP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a:txBody>
                    <a:bodyPr/>
                    <a:lstStyle/>
                    <a:p>
                      <a:pPr algn="ctr" latinLnBrk="1"/>
                      <a:r>
                        <a:rPr lang="en-US" altLang="ko-KR" sz="1000" b="1" dirty="0">
                          <a:latin typeface="Calibri" panose="020F0502020204030204" pitchFamily="34" charset="0"/>
                          <a:cs typeface="Calibri" panose="020F0502020204030204" pitchFamily="34" charset="0"/>
                        </a:rPr>
                        <a:t>2 ~ 4</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5 ~ 12</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206491">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9">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dirty="0">
                          <a:solidFill>
                            <a:srgbClr val="000000"/>
                          </a:solidFill>
                          <a:latin typeface="Calibri" panose="020F0502020204030204" pitchFamily="34" charset="0"/>
                          <a:cs typeface="Calibri" panose="020F0502020204030204" pitchFamily="34" charset="0"/>
                        </a:rPr>
                        <a:t> </a:t>
                      </a:r>
                      <a:r>
                        <a:rPr lang="en-US" altLang="ko-KR" sz="1000" b="1" i="1" dirty="0" err="1">
                          <a:solidFill>
                            <a:srgbClr val="000000"/>
                          </a:solidFill>
                          <a:latin typeface="Calibri" panose="020F0502020204030204" pitchFamily="34" charset="0"/>
                          <a:cs typeface="Calibri" panose="020F0502020204030204" pitchFamily="34" charset="0"/>
                        </a:rPr>
                        <a:t>UltraGlow</a:t>
                      </a:r>
                      <a:r>
                        <a:rPr lang="en-US" altLang="ko-KR" sz="1000" b="1" i="1" dirty="0">
                          <a:solidFill>
                            <a:srgbClr val="000000"/>
                          </a:solidFill>
                          <a:latin typeface="Calibri" panose="020F0502020204030204" pitchFamily="34" charset="0"/>
                          <a:cs typeface="Calibri" panose="020F0502020204030204" pitchFamily="34" charset="0"/>
                        </a:rPr>
                        <a:t> Therapy </a:t>
                      </a:r>
                      <a:r>
                        <a:rPr lang="en-US" altLang="ko-KR" sz="1000" dirty="0">
                          <a:solidFill>
                            <a:srgbClr val="000000"/>
                          </a:solidFill>
                          <a:latin typeface="Calibri" panose="020F0502020204030204" pitchFamily="34" charset="0"/>
                          <a:cs typeface="Calibri" panose="020F0502020204030204" pitchFamily="34" charset="0"/>
                        </a:rPr>
                        <a:t>is a basic </a:t>
                      </a:r>
                      <a:r>
                        <a:rPr lang="en-US" altLang="ko-KR" sz="1000" dirty="0">
                          <a:latin typeface="Calibri" panose="020F0502020204030204" pitchFamily="34" charset="0"/>
                          <a:cs typeface="Calibri" panose="020F0502020204030204" pitchFamily="34" charset="0"/>
                        </a:rPr>
                        <a:t>rejuvenation </a:t>
                      </a:r>
                      <a:r>
                        <a:rPr lang="en-US" altLang="ko-KR" sz="1000" dirty="0">
                          <a:solidFill>
                            <a:srgbClr val="000000"/>
                          </a:solidFill>
                          <a:latin typeface="Calibri" panose="020F0502020204030204" pitchFamily="34" charset="0"/>
                          <a:cs typeface="Calibri" panose="020F0502020204030204" pitchFamily="34" charset="0"/>
                        </a:rPr>
                        <a:t>technique that improves </a:t>
                      </a:r>
                      <a:r>
                        <a:rPr lang="en-US" altLang="ko-KR" sz="1000" dirty="0">
                          <a:latin typeface="Calibri" panose="020F0502020204030204" pitchFamily="34" charset="0"/>
                          <a:cs typeface="Calibri" panose="020F0502020204030204" pitchFamily="34" charset="0"/>
                        </a:rPr>
                        <a:t>the overall skin tone, texture and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dirty="0">
                          <a:latin typeface="Calibri" panose="020F0502020204030204" pitchFamily="34" charset="0"/>
                          <a:cs typeface="Calibri" panose="020F0502020204030204" pitchFamily="34" charset="0"/>
                        </a:rPr>
                        <a:t>   fine wrinkles together </a:t>
                      </a:r>
                      <a:r>
                        <a:rPr lang="en-US" altLang="ko-KR" sz="1000" b="0" i="0" kern="1200" dirty="0">
                          <a:solidFill>
                            <a:schemeClr val="dk1"/>
                          </a:solidFill>
                          <a:effectLst/>
                          <a:latin typeface="Calibri" panose="020F0502020204030204" pitchFamily="34" charset="0"/>
                          <a:ea typeface="+mn-ea"/>
                          <a:cs typeface="Calibri" panose="020F0502020204030204" pitchFamily="34" charset="0"/>
                        </a:rPr>
                        <a:t>for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a</a:t>
                      </a:r>
                      <a:r>
                        <a:rPr lang="en-US" altLang="ko-KR" sz="1000" b="0" i="0" kern="1200" dirty="0">
                          <a:solidFill>
                            <a:srgbClr val="0000CC"/>
                          </a:solidFill>
                          <a:effectLst/>
                          <a:latin typeface="Calibri" panose="020F0502020204030204" pitchFamily="34" charset="0"/>
                          <a:ea typeface="+mn-ea"/>
                          <a:cs typeface="Calibri" panose="020F0502020204030204" pitchFamily="34" charset="0"/>
                        </a:rPr>
                        <a:t> </a:t>
                      </a:r>
                      <a:r>
                        <a:rPr lang="en-US" altLang="ko-KR" sz="1000" b="0" i="0" kern="1200" dirty="0">
                          <a:solidFill>
                            <a:schemeClr val="dk1"/>
                          </a:solidFill>
                          <a:effectLst/>
                          <a:latin typeface="Calibri" panose="020F0502020204030204" pitchFamily="34" charset="0"/>
                          <a:ea typeface="+mn-ea"/>
                          <a:cs typeface="Calibri" panose="020F0502020204030204" pitchFamily="34" charset="0"/>
                        </a:rPr>
                        <a:t>total skin glow.</a:t>
                      </a:r>
                      <a:endParaRPr lang="en-US" altLang="ko-KR" sz="1000" dirty="0">
                        <a:solidFill>
                          <a:srgbClr val="000000"/>
                        </a:solidFill>
                        <a:latin typeface="Calibri" panose="020F0502020204030204" pitchFamily="34" charset="0"/>
                        <a:cs typeface="Calibri" panose="020F0502020204030204" pitchFamily="34" charset="0"/>
                      </a:endParaRPr>
                    </a:p>
                    <a:p>
                      <a:pPr eaLnBrk="1" fontAlgn="auto" latinLnBrk="1" hangingPunct="1">
                        <a:spcBef>
                          <a:spcPts val="0"/>
                        </a:spcBef>
                        <a:spcAft>
                          <a:spcPts val="200"/>
                        </a:spcAft>
                        <a:buFont typeface="Wingdings" panose="05000000000000000000" pitchFamily="2" charset="2"/>
                        <a:buChar char="§"/>
                        <a:defRPr/>
                      </a:pPr>
                      <a:r>
                        <a:rPr lang="en-US" altLang="ko-KR" sz="1000" dirty="0">
                          <a:solidFill>
                            <a:srgbClr val="000000"/>
                          </a:solidFill>
                          <a:latin typeface="Calibri" panose="020F0502020204030204" pitchFamily="34" charset="0"/>
                          <a:cs typeface="Calibri" panose="020F0502020204030204" pitchFamily="34" charset="0"/>
                        </a:rPr>
                        <a:t> </a:t>
                      </a:r>
                      <a:r>
                        <a:rPr lang="en-US" altLang="ko-KR" sz="1000" b="0" i="0" kern="1200" dirty="0">
                          <a:solidFill>
                            <a:schemeClr val="dk1"/>
                          </a:solidFill>
                          <a:effectLst/>
                          <a:latin typeface="Calibri" panose="020F0502020204030204" pitchFamily="34" charset="0"/>
                          <a:ea typeface="+mn-ea"/>
                          <a:cs typeface="Calibri" panose="020F0502020204030204" pitchFamily="34" charset="0"/>
                        </a:rPr>
                        <a:t>For all facial area treatments, follow </a:t>
                      </a:r>
                      <a:r>
                        <a:rPr lang="en-US" altLang="ko-KR" sz="1000" b="0" i="0" kern="1200" dirty="0" err="1">
                          <a:solidFill>
                            <a:schemeClr val="dk1"/>
                          </a:solidFill>
                          <a:effectLst/>
                          <a:latin typeface="Calibri" panose="020F0502020204030204" pitchFamily="34" charset="0"/>
                          <a:ea typeface="+mn-ea"/>
                          <a:cs typeface="Calibri" panose="020F0502020204030204" pitchFamily="34" charset="0"/>
                        </a:rPr>
                        <a:t>UltraGlow</a:t>
                      </a:r>
                      <a:r>
                        <a:rPr lang="en-US" altLang="ko-KR" sz="1000" b="0" i="0" kern="1200" dirty="0">
                          <a:solidFill>
                            <a:schemeClr val="dk1"/>
                          </a:solidFill>
                          <a:effectLst/>
                          <a:latin typeface="Calibri" panose="020F0502020204030204" pitchFamily="34" charset="0"/>
                          <a:ea typeface="+mn-ea"/>
                          <a:cs typeface="Calibri" panose="020F0502020204030204" pitchFamily="34" charset="0"/>
                        </a:rPr>
                        <a:t>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therapy parameters </a:t>
                      </a:r>
                      <a:r>
                        <a:rPr lang="en-US" altLang="ko-KR" sz="1000" b="0" i="0" kern="1200" dirty="0">
                          <a:solidFill>
                            <a:schemeClr val="dk1"/>
                          </a:solidFill>
                          <a:effectLst/>
                          <a:latin typeface="Calibri" panose="020F0502020204030204" pitchFamily="34" charset="0"/>
                          <a:ea typeface="+mn-ea"/>
                          <a:cs typeface="Calibri" panose="020F0502020204030204" pitchFamily="34" charset="0"/>
                        </a:rPr>
                        <a:t>for full face first, and then target </a:t>
                      </a:r>
                    </a:p>
                    <a:p>
                      <a:pPr eaLnBrk="1" fontAlgn="auto" latinLnBrk="1" hangingPunct="1">
                        <a:spcBef>
                          <a:spcPts val="0"/>
                        </a:spcBef>
                        <a:spcAft>
                          <a:spcPts val="200"/>
                        </a:spcAft>
                        <a:buFont typeface="Wingdings" panose="05000000000000000000" pitchFamily="2" charset="2"/>
                        <a:buNone/>
                        <a:defRPr/>
                      </a:pPr>
                      <a:r>
                        <a:rPr lang="en-US" altLang="ko-KR" sz="1000" b="0" i="0" kern="1200" dirty="0">
                          <a:solidFill>
                            <a:schemeClr val="dk1"/>
                          </a:solidFill>
                          <a:effectLst/>
                          <a:latin typeface="Calibri" panose="020F0502020204030204" pitchFamily="34" charset="0"/>
                          <a:ea typeface="+mn-ea"/>
                          <a:cs typeface="Calibri" panose="020F0502020204030204" pitchFamily="34" charset="0"/>
                        </a:rPr>
                        <a:t>   focal indications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listed below.</a:t>
                      </a:r>
                      <a:endParaRPr lang="en-US" altLang="ko-KR" sz="1000" b="0" dirty="0">
                        <a:solidFill>
                          <a:schemeClr val="tx1"/>
                        </a:solidFill>
                        <a:latin typeface="Calibri" panose="020F0502020204030204" pitchFamily="34" charset="0"/>
                        <a:cs typeface="Calibri" panose="020F0502020204030204" pitchFamily="34" charset="0"/>
                      </a:endParaRPr>
                    </a:p>
                    <a:p>
                      <a:pPr eaLnBrk="1" fontAlgn="auto" latinLnBrk="1" hangingPunct="1">
                        <a:spcBef>
                          <a:spcPts val="0"/>
                        </a:spcBef>
                        <a:spcAft>
                          <a:spcPts val="200"/>
                        </a:spcAft>
                        <a:buFont typeface="Wingdings" panose="05000000000000000000" pitchFamily="2" charset="2"/>
                        <a:buChar char="§"/>
                        <a:defRPr/>
                      </a:pPr>
                      <a:r>
                        <a:rPr lang="en-US" altLang="ko-KR" sz="1000" dirty="0">
                          <a:solidFill>
                            <a:srgbClr val="000000"/>
                          </a:solidFill>
                          <a:latin typeface="Calibri" panose="020F0502020204030204" pitchFamily="34" charset="0"/>
                          <a:cs typeface="Calibri" panose="020F0502020204030204" pitchFamily="34" charset="0"/>
                        </a:rPr>
                        <a:t> The </a:t>
                      </a:r>
                      <a:r>
                        <a:rPr lang="en-US" altLang="ko-KR" sz="1000" b="1" dirty="0">
                          <a:solidFill>
                            <a:srgbClr val="000000"/>
                          </a:solidFill>
                          <a:latin typeface="Calibri" panose="020F0502020204030204" pitchFamily="34" charset="0"/>
                          <a:cs typeface="Calibri" panose="020F0502020204030204" pitchFamily="34" charset="0"/>
                        </a:rPr>
                        <a:t>Total Energy </a:t>
                      </a:r>
                      <a:r>
                        <a:rPr lang="en-US" altLang="ko-KR" sz="1000" dirty="0">
                          <a:solidFill>
                            <a:srgbClr val="000000"/>
                          </a:solidFill>
                          <a:latin typeface="Calibri" panose="020F0502020204030204" pitchFamily="34" charset="0"/>
                          <a:cs typeface="Calibri" panose="020F0502020204030204" pitchFamily="34" charset="0"/>
                        </a:rPr>
                        <a:t>per session could be adjusted according to the skin age or skin condition:</a:t>
                      </a:r>
                    </a:p>
                    <a:p>
                      <a:pPr eaLnBrk="1" latinLnBrk="1" hangingPunct="1">
                        <a:spcAft>
                          <a:spcPts val="200"/>
                        </a:spcAft>
                      </a:pPr>
                      <a:r>
                        <a:rPr lang="en-US" altLang="ko-KR" sz="1000" dirty="0">
                          <a:solidFill>
                            <a:srgbClr val="000000"/>
                          </a:solidFill>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 </a:t>
                      </a:r>
                      <a:r>
                        <a:rPr lang="en-US" altLang="ko-KR" sz="1000" b="1" dirty="0">
                          <a:latin typeface="Calibri" panose="020F0502020204030204" pitchFamily="34" charset="0"/>
                          <a:cs typeface="Calibri" panose="020F0502020204030204" pitchFamily="34" charset="0"/>
                        </a:rPr>
                        <a:t>20~30 </a:t>
                      </a:r>
                      <a:r>
                        <a:rPr lang="en-US" altLang="ko-KR" sz="1000" b="1" dirty="0" err="1">
                          <a:latin typeface="Calibri" panose="020F0502020204030204" pitchFamily="34" charset="0"/>
                          <a:cs typeface="Calibri" panose="020F0502020204030204" pitchFamily="34" charset="0"/>
                        </a:rPr>
                        <a:t>yrs</a:t>
                      </a:r>
                      <a:r>
                        <a:rPr lang="en-US" altLang="ko-KR" sz="1000" b="1" dirty="0">
                          <a:latin typeface="Calibri" panose="020F0502020204030204" pitchFamily="34" charset="0"/>
                          <a:cs typeface="Calibri" panose="020F0502020204030204" pitchFamily="34" charset="0"/>
                        </a:rPr>
                        <a:t> – </a:t>
                      </a:r>
                      <a:r>
                        <a:rPr lang="en-US" altLang="ko-KR" sz="1000" b="1" u="sng" dirty="0">
                          <a:latin typeface="Calibri" panose="020F0502020204030204" pitchFamily="34" charset="0"/>
                          <a:cs typeface="Calibri" panose="020F0502020204030204" pitchFamily="34" charset="0"/>
                        </a:rPr>
                        <a:t>0.2~0.3 kJ</a:t>
                      </a:r>
                      <a:r>
                        <a:rPr lang="en-US" altLang="ko-KR" sz="1000" b="1" dirty="0">
                          <a:latin typeface="Calibri" panose="020F0502020204030204" pitchFamily="34" charset="0"/>
                          <a:cs typeface="Calibri" panose="020F0502020204030204" pitchFamily="34" charset="0"/>
                        </a:rPr>
                        <a:t> Total Energy for full face; 40~60 </a:t>
                      </a:r>
                      <a:r>
                        <a:rPr lang="en-US" altLang="ko-KR" sz="1000" b="1" dirty="0" err="1">
                          <a:latin typeface="Calibri" panose="020F0502020204030204" pitchFamily="34" charset="0"/>
                          <a:cs typeface="Calibri" panose="020F0502020204030204" pitchFamily="34" charset="0"/>
                        </a:rPr>
                        <a:t>yrs</a:t>
                      </a:r>
                      <a:r>
                        <a:rPr lang="en-US" altLang="ko-KR" sz="1000" b="1" dirty="0">
                          <a:latin typeface="Calibri" panose="020F0502020204030204" pitchFamily="34" charset="0"/>
                          <a:cs typeface="Calibri" panose="020F0502020204030204" pitchFamily="34" charset="0"/>
                        </a:rPr>
                        <a:t> – </a:t>
                      </a:r>
                      <a:r>
                        <a:rPr lang="en-US" altLang="ko-KR" sz="1000" b="1" u="sng" dirty="0">
                          <a:latin typeface="Calibri" panose="020F0502020204030204" pitchFamily="34" charset="0"/>
                          <a:cs typeface="Calibri" panose="020F0502020204030204" pitchFamily="34" charset="0"/>
                        </a:rPr>
                        <a:t>0.4~0.5 kJ </a:t>
                      </a:r>
                      <a:r>
                        <a:rPr lang="en-US" altLang="ko-KR" sz="1000" b="1" dirty="0">
                          <a:latin typeface="Calibri" panose="020F0502020204030204" pitchFamily="34" charset="0"/>
                          <a:cs typeface="Calibri" panose="020F0502020204030204" pitchFamily="34" charset="0"/>
                        </a:rPr>
                        <a:t>Total Energy for full face;</a:t>
                      </a:r>
                    </a:p>
                  </a:txBody>
                  <a:tcPr marL="91443" marR="91443" marT="45563" marB="4556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eaLnBrk="1" latinLnBrk="1" hangingPunct="1">
                        <a:spcAft>
                          <a:spcPts val="200"/>
                        </a:spcAft>
                      </a:pPr>
                      <a:endParaRPr lang="ko-KR" altLang="en-US" sz="10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4"/>
                  </a:ext>
                </a:extLst>
              </a:tr>
            </a:tbl>
          </a:graphicData>
        </a:graphic>
      </p:graphicFrame>
      <p:pic>
        <p:nvPicPr>
          <p:cNvPr id="16432" name="그림 7">
            <a:extLst>
              <a:ext uri="{FF2B5EF4-FFF2-40B4-BE49-F238E27FC236}">
                <a16:creationId xmlns:a16="http://schemas.microsoft.com/office/drawing/2014/main" id="{949B7BFF-CCA2-4479-9EB2-CA046AB1BF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6858000" cy="87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3" name="슬라이드 번호 개체 틀 1">
            <a:extLst>
              <a:ext uri="{FF2B5EF4-FFF2-40B4-BE49-F238E27FC236}">
                <a16:creationId xmlns:a16="http://schemas.microsoft.com/office/drawing/2014/main" id="{2EAF5FAB-6AB3-5F0D-6E00-80B64AD0FDAA}"/>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F6CFE685-C892-44FC-984E-AAF7EC76BC65}" type="slidenum">
              <a:rPr lang="ko-KR" altLang="en-US" sz="1000" b="1">
                <a:solidFill>
                  <a:schemeClr val="bg1"/>
                </a:solidFill>
              </a:rPr>
              <a:pPr algn="ctr" eaLnBrk="1" latinLnBrk="1" hangingPunct="1"/>
              <a:t>1</a:t>
            </a:fld>
            <a:endParaRPr lang="ko-KR" altLang="en-US" sz="1000" b="1">
              <a:solidFill>
                <a:schemeClr val="bg1"/>
              </a:solidFill>
            </a:endParaRPr>
          </a:p>
        </p:txBody>
      </p:sp>
      <p:sp>
        <p:nvSpPr>
          <p:cNvPr id="28" name="TextBox 36">
            <a:extLst>
              <a:ext uri="{FF2B5EF4-FFF2-40B4-BE49-F238E27FC236}">
                <a16:creationId xmlns:a16="http://schemas.microsoft.com/office/drawing/2014/main" id="{6D3B3997-A457-1532-062D-64EFF18B3F59}"/>
              </a:ext>
            </a:extLst>
          </p:cNvPr>
          <p:cNvSpPr txBox="1">
            <a:spLocks noChangeArrowheads="1"/>
          </p:cNvSpPr>
          <p:nvPr/>
        </p:nvSpPr>
        <p:spPr bwMode="auto">
          <a:xfrm>
            <a:off x="0" y="878915"/>
            <a:ext cx="6858000" cy="400110"/>
          </a:xfrm>
          <a:prstGeom prst="rect">
            <a:avLst/>
          </a:prstGeom>
          <a:solidFill>
            <a:srgbClr val="FD6767"/>
          </a:solidFill>
          <a:ln w="38100">
            <a:solidFill>
              <a:schemeClr val="bg1">
                <a:lumMod val="8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&lt;Skin Rejuvenation&gt;</a:t>
            </a:r>
          </a:p>
        </p:txBody>
      </p:sp>
      <p:graphicFrame>
        <p:nvGraphicFramePr>
          <p:cNvPr id="11" name="표 10">
            <a:extLst>
              <a:ext uri="{FF2B5EF4-FFF2-40B4-BE49-F238E27FC236}">
                <a16:creationId xmlns:a16="http://schemas.microsoft.com/office/drawing/2014/main" id="{813F299E-6F90-DF94-3953-CDA67A3A0746}"/>
              </a:ext>
            </a:extLst>
          </p:cNvPr>
          <p:cNvGraphicFramePr>
            <a:graphicFrameLocks noGrp="1"/>
          </p:cNvGraphicFramePr>
          <p:nvPr>
            <p:extLst>
              <p:ext uri="{D42A27DB-BD31-4B8C-83A1-F6EECF244321}">
                <p14:modId xmlns:p14="http://schemas.microsoft.com/office/powerpoint/2010/main" val="2554570719"/>
              </p:ext>
            </p:extLst>
          </p:nvPr>
        </p:nvGraphicFramePr>
        <p:xfrm>
          <a:off x="37192" y="4852702"/>
          <a:ext cx="6843713" cy="365200"/>
        </p:xfrm>
        <a:graphic>
          <a:graphicData uri="http://schemas.openxmlformats.org/drawingml/2006/table">
            <a:tbl>
              <a:tblPr firstRow="1" bandRow="1">
                <a:tableStyleId>{21E4AEA4-8DFA-4A89-87EB-49C32662AFE0}</a:tableStyleId>
              </a:tblPr>
              <a:tblGrid>
                <a:gridCol w="1602039">
                  <a:extLst>
                    <a:ext uri="{9D8B030D-6E8A-4147-A177-3AD203B41FA5}">
                      <a16:colId xmlns:a16="http://schemas.microsoft.com/office/drawing/2014/main" val="20000"/>
                    </a:ext>
                  </a:extLst>
                </a:gridCol>
                <a:gridCol w="503962">
                  <a:extLst>
                    <a:ext uri="{9D8B030D-6E8A-4147-A177-3AD203B41FA5}">
                      <a16:colId xmlns:a16="http://schemas.microsoft.com/office/drawing/2014/main" val="20001"/>
                    </a:ext>
                  </a:extLst>
                </a:gridCol>
                <a:gridCol w="676816">
                  <a:extLst>
                    <a:ext uri="{9D8B030D-6E8A-4147-A177-3AD203B41FA5}">
                      <a16:colId xmlns:a16="http://schemas.microsoft.com/office/drawing/2014/main" val="20002"/>
                    </a:ext>
                  </a:extLst>
                </a:gridCol>
                <a:gridCol w="676816">
                  <a:extLst>
                    <a:ext uri="{9D8B030D-6E8A-4147-A177-3AD203B41FA5}">
                      <a16:colId xmlns:a16="http://schemas.microsoft.com/office/drawing/2014/main" val="20003"/>
                    </a:ext>
                  </a:extLst>
                </a:gridCol>
                <a:gridCol w="676816">
                  <a:extLst>
                    <a:ext uri="{9D8B030D-6E8A-4147-A177-3AD203B41FA5}">
                      <a16:colId xmlns:a16="http://schemas.microsoft.com/office/drawing/2014/main" val="20004"/>
                    </a:ext>
                  </a:extLst>
                </a:gridCol>
                <a:gridCol w="676816">
                  <a:extLst>
                    <a:ext uri="{9D8B030D-6E8A-4147-A177-3AD203B41FA5}">
                      <a16:colId xmlns:a16="http://schemas.microsoft.com/office/drawing/2014/main" val="20005"/>
                    </a:ext>
                  </a:extLst>
                </a:gridCol>
                <a:gridCol w="676816">
                  <a:extLst>
                    <a:ext uri="{9D8B030D-6E8A-4147-A177-3AD203B41FA5}">
                      <a16:colId xmlns:a16="http://schemas.microsoft.com/office/drawing/2014/main" val="20006"/>
                    </a:ext>
                  </a:extLst>
                </a:gridCol>
                <a:gridCol w="676816">
                  <a:extLst>
                    <a:ext uri="{9D8B030D-6E8A-4147-A177-3AD203B41FA5}">
                      <a16:colId xmlns:a16="http://schemas.microsoft.com/office/drawing/2014/main" val="20007"/>
                    </a:ext>
                  </a:extLst>
                </a:gridCol>
                <a:gridCol w="676816">
                  <a:extLst>
                    <a:ext uri="{9D8B030D-6E8A-4147-A177-3AD203B41FA5}">
                      <a16:colId xmlns:a16="http://schemas.microsoft.com/office/drawing/2014/main" val="20008"/>
                    </a:ext>
                  </a:extLst>
                </a:gridCol>
              </a:tblGrid>
              <a:tr h="365125">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Indications</a:t>
                      </a:r>
                      <a:endParaRPr lang="ko-KR" altLang="en-US" sz="1000" b="1" dirty="0">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latin typeface="Calibri" panose="020F0502020204030204" pitchFamily="34" charset="0"/>
                          <a:cs typeface="Calibri" panose="020F0502020204030204" pitchFamily="34" charset="0"/>
                        </a:rPr>
                        <a:t>Skin Type</a:t>
                      </a:r>
                      <a:endParaRPr lang="ko-KR" altLang="en-US" sz="900" b="1" dirty="0">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latin typeface="Calibri" panose="020F0502020204030204" pitchFamily="34" charset="0"/>
                          <a:cs typeface="Calibri" panose="020F0502020204030204" pitchFamily="34" charset="0"/>
                        </a:rPr>
                        <a:t>Tip Type</a:t>
                      </a:r>
                      <a:endParaRPr lang="ko-KR" altLang="en-US" sz="900" b="1" dirty="0">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800" b="1" dirty="0">
                          <a:solidFill>
                            <a:schemeClr val="bg1"/>
                          </a:solidFill>
                          <a:latin typeface="Calibri" panose="020F0502020204030204" pitchFamily="34" charset="0"/>
                          <a:cs typeface="Calibri" panose="020F0502020204030204" pitchFamily="34" charset="0"/>
                        </a:rPr>
                        <a:t>(</a:t>
                      </a:r>
                      <a:r>
                        <a:rPr lang="en-US" altLang="ko-KR" sz="800" b="1" dirty="0" err="1">
                          <a:solidFill>
                            <a:schemeClr val="bg1"/>
                          </a:solidFill>
                          <a:latin typeface="Calibri" panose="020F0502020204030204" pitchFamily="34" charset="0"/>
                          <a:cs typeface="Calibri" panose="020F0502020204030204" pitchFamily="34" charset="0"/>
                        </a:rPr>
                        <a:t>mJ</a:t>
                      </a:r>
                      <a:r>
                        <a:rPr lang="en-US" altLang="ko-KR" sz="8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latin typeface="Calibri" panose="020F0502020204030204" pitchFamily="34" charset="0"/>
                          <a:cs typeface="Calibri" panose="020F0502020204030204" pitchFamily="34" charset="0"/>
                        </a:rPr>
                        <a:t>Mode</a:t>
                      </a: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latin typeface="Calibri" panose="020F0502020204030204" pitchFamily="34" charset="0"/>
                          <a:cs typeface="Calibri" panose="020F0502020204030204" pitchFamily="34" charset="0"/>
                        </a:rPr>
                        <a:t>Passes</a:t>
                      </a:r>
                      <a:endParaRPr lang="ko-KR" altLang="en-US" sz="900" b="1" dirty="0">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latin typeface="Calibri" panose="020F0502020204030204" pitchFamily="34" charset="0"/>
                          <a:cs typeface="Calibri" panose="020F0502020204030204" pitchFamily="34" charset="0"/>
                        </a:rPr>
                        <a:t>Coverage</a:t>
                      </a:r>
                      <a:r>
                        <a:rPr lang="en-US" altLang="ko-KR" sz="900" b="1" baseline="0" dirty="0">
                          <a:latin typeface="Calibri" panose="020F0502020204030204" pitchFamily="34" charset="0"/>
                          <a:cs typeface="Calibri" panose="020F0502020204030204" pitchFamily="34" charset="0"/>
                        </a:rPr>
                        <a:t> %</a:t>
                      </a:r>
                      <a:endParaRPr lang="ko-KR" altLang="en-US" sz="900" b="1" dirty="0">
                        <a:latin typeface="Calibri" panose="020F0502020204030204" pitchFamily="34" charset="0"/>
                        <a:cs typeface="Calibri" panose="020F0502020204030204" pitchFamily="34" charset="0"/>
                      </a:endParaRPr>
                    </a:p>
                  </a:txBody>
                  <a:tcPr marL="91435" marR="91435" marT="45440" marB="45440"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33" marR="91433" marT="45484" marB="45484"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800" b="1" dirty="0">
                          <a:solidFill>
                            <a:schemeClr val="bg1"/>
                          </a:solidFill>
                          <a:latin typeface="Calibri" panose="020F0502020204030204" pitchFamily="34" charset="0"/>
                          <a:cs typeface="Calibri" panose="020F0502020204030204" pitchFamily="34" charset="0"/>
                        </a:rPr>
                        <a:t>(week)</a:t>
                      </a:r>
                      <a:endParaRPr lang="ko-KR" altLang="en-US" sz="800" b="1" dirty="0">
                        <a:solidFill>
                          <a:schemeClr val="bg1"/>
                        </a:solidFill>
                        <a:latin typeface="Calibri" panose="020F0502020204030204" pitchFamily="34" charset="0"/>
                        <a:cs typeface="Calibri" panose="020F0502020204030204" pitchFamily="34" charset="0"/>
                      </a:endParaRPr>
                    </a:p>
                  </a:txBody>
                  <a:tcPr marL="91433" marR="91433" marT="45484" marB="45484"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0"/>
                  </a:ext>
                </a:extLst>
              </a:tr>
            </a:tbl>
          </a:graphicData>
        </a:graphic>
      </p:graphicFrame>
      <p:graphicFrame>
        <p:nvGraphicFramePr>
          <p:cNvPr id="126" name="표 125">
            <a:extLst>
              <a:ext uri="{FF2B5EF4-FFF2-40B4-BE49-F238E27FC236}">
                <a16:creationId xmlns:a16="http://schemas.microsoft.com/office/drawing/2014/main" id="{D8218EBD-2480-8C34-07C3-9E4C2756E80A}"/>
              </a:ext>
            </a:extLst>
          </p:cNvPr>
          <p:cNvGraphicFramePr>
            <a:graphicFrameLocks noGrp="1"/>
          </p:cNvGraphicFramePr>
          <p:nvPr>
            <p:extLst>
              <p:ext uri="{D42A27DB-BD31-4B8C-83A1-F6EECF244321}">
                <p14:modId xmlns:p14="http://schemas.microsoft.com/office/powerpoint/2010/main" val="1347744664"/>
              </p:ext>
            </p:extLst>
          </p:nvPr>
        </p:nvGraphicFramePr>
        <p:xfrm>
          <a:off x="31635" y="6423450"/>
          <a:ext cx="6843713" cy="1198562"/>
        </p:xfrm>
        <a:graphic>
          <a:graphicData uri="http://schemas.openxmlformats.org/drawingml/2006/table">
            <a:tbl>
              <a:tblPr firstRow="1" bandRow="1">
                <a:tableStyleId>{21E4AEA4-8DFA-4A89-87EB-49C32662AFE0}</a:tableStyleId>
              </a:tblPr>
              <a:tblGrid>
                <a:gridCol w="1602039">
                  <a:extLst>
                    <a:ext uri="{9D8B030D-6E8A-4147-A177-3AD203B41FA5}">
                      <a16:colId xmlns:a16="http://schemas.microsoft.com/office/drawing/2014/main" val="20000"/>
                    </a:ext>
                  </a:extLst>
                </a:gridCol>
                <a:gridCol w="503962">
                  <a:extLst>
                    <a:ext uri="{9D8B030D-6E8A-4147-A177-3AD203B41FA5}">
                      <a16:colId xmlns:a16="http://schemas.microsoft.com/office/drawing/2014/main" val="20001"/>
                    </a:ext>
                  </a:extLst>
                </a:gridCol>
                <a:gridCol w="676816">
                  <a:extLst>
                    <a:ext uri="{9D8B030D-6E8A-4147-A177-3AD203B41FA5}">
                      <a16:colId xmlns:a16="http://schemas.microsoft.com/office/drawing/2014/main" val="20002"/>
                    </a:ext>
                  </a:extLst>
                </a:gridCol>
                <a:gridCol w="676816">
                  <a:extLst>
                    <a:ext uri="{9D8B030D-6E8A-4147-A177-3AD203B41FA5}">
                      <a16:colId xmlns:a16="http://schemas.microsoft.com/office/drawing/2014/main" val="20003"/>
                    </a:ext>
                  </a:extLst>
                </a:gridCol>
                <a:gridCol w="676816">
                  <a:extLst>
                    <a:ext uri="{9D8B030D-6E8A-4147-A177-3AD203B41FA5}">
                      <a16:colId xmlns:a16="http://schemas.microsoft.com/office/drawing/2014/main" val="20004"/>
                    </a:ext>
                  </a:extLst>
                </a:gridCol>
                <a:gridCol w="676816">
                  <a:extLst>
                    <a:ext uri="{9D8B030D-6E8A-4147-A177-3AD203B41FA5}">
                      <a16:colId xmlns:a16="http://schemas.microsoft.com/office/drawing/2014/main" val="20005"/>
                    </a:ext>
                  </a:extLst>
                </a:gridCol>
                <a:gridCol w="676816">
                  <a:extLst>
                    <a:ext uri="{9D8B030D-6E8A-4147-A177-3AD203B41FA5}">
                      <a16:colId xmlns:a16="http://schemas.microsoft.com/office/drawing/2014/main" val="20006"/>
                    </a:ext>
                  </a:extLst>
                </a:gridCol>
                <a:gridCol w="676816">
                  <a:extLst>
                    <a:ext uri="{9D8B030D-6E8A-4147-A177-3AD203B41FA5}">
                      <a16:colId xmlns:a16="http://schemas.microsoft.com/office/drawing/2014/main" val="20007"/>
                    </a:ext>
                  </a:extLst>
                </a:gridCol>
                <a:gridCol w="676816">
                  <a:extLst>
                    <a:ext uri="{9D8B030D-6E8A-4147-A177-3AD203B41FA5}">
                      <a16:colId xmlns:a16="http://schemas.microsoft.com/office/drawing/2014/main" val="20008"/>
                    </a:ext>
                  </a:extLst>
                </a:gridCol>
              </a:tblGrid>
              <a:tr h="243586">
                <a:tc rowSpan="2">
                  <a:txBody>
                    <a:bodyPr/>
                    <a:lstStyle/>
                    <a:p>
                      <a:pPr algn="l" latinLnBrk="1">
                        <a:buFont typeface="Arial" pitchFamily="34" charset="0"/>
                        <a:buChar char="•"/>
                      </a:pPr>
                      <a:r>
                        <a:rPr lang="en-US" altLang="ko-KR" sz="1000" b="1" baseline="0" dirty="0">
                          <a:solidFill>
                            <a:schemeClr val="tx1"/>
                          </a:solidFill>
                          <a:latin typeface="Calibri" panose="020F0502020204030204" pitchFamily="34" charset="0"/>
                          <a:ea typeface="+mn-ea"/>
                          <a:cs typeface="Calibri" panose="020F0502020204030204" pitchFamily="34" charset="0"/>
                        </a:rPr>
                        <a:t> </a:t>
                      </a:r>
                      <a:r>
                        <a:rPr lang="en-US" altLang="ko-KR" sz="1000" dirty="0">
                          <a:solidFill>
                            <a:schemeClr val="tx1"/>
                          </a:solidFill>
                          <a:latin typeface="Calibri" panose="020F0502020204030204" pitchFamily="34" charset="0"/>
                          <a:cs typeface="Calibri" panose="020F0502020204030204" pitchFamily="34" charset="0"/>
                        </a:rPr>
                        <a:t>Dark</a:t>
                      </a:r>
                      <a:r>
                        <a:rPr lang="ko-KR" altLang="en-US" sz="1000" dirty="0">
                          <a:solidFill>
                            <a:schemeClr val="tx1"/>
                          </a:solidFill>
                          <a:latin typeface="Calibri" panose="020F0502020204030204" pitchFamily="34" charset="0"/>
                          <a:cs typeface="Calibri" panose="020F0502020204030204" pitchFamily="34" charset="0"/>
                        </a:rPr>
                        <a:t> </a:t>
                      </a:r>
                      <a:r>
                        <a:rPr lang="en-US" altLang="ko-KR" sz="1000" dirty="0">
                          <a:solidFill>
                            <a:schemeClr val="tx1"/>
                          </a:solidFill>
                          <a:latin typeface="Calibri" panose="020F0502020204030204" pitchFamily="34" charset="0"/>
                          <a:cs typeface="Calibri" panose="020F0502020204030204" pitchFamily="34" charset="0"/>
                        </a:rPr>
                        <a:t>and dull lip color</a:t>
                      </a:r>
                    </a:p>
                    <a:p>
                      <a:pPr algn="l" latinLnBrk="1">
                        <a:buFont typeface="Arial" pitchFamily="34" charset="0"/>
                        <a:buChar char="•"/>
                      </a:pPr>
                      <a:r>
                        <a:rPr lang="en-US" altLang="ko-KR" sz="1000" dirty="0">
                          <a:solidFill>
                            <a:schemeClr val="tx1"/>
                          </a:solidFill>
                          <a:latin typeface="Calibri" panose="020F0502020204030204" pitchFamily="34" charset="0"/>
                          <a:cs typeface="Calibri" panose="020F0502020204030204" pitchFamily="34" charset="0"/>
                        </a:rPr>
                        <a:t> Rough and wrinkled lips</a:t>
                      </a:r>
                      <a:endParaRPr lang="ko-KR" altLang="en-US" sz="1000" b="1" dirty="0">
                        <a:solidFill>
                          <a:schemeClr val="tx1"/>
                        </a:solidFill>
                        <a:latin typeface="Calibri" panose="020F0502020204030204" pitchFamily="34" charset="0"/>
                        <a:ea typeface="+mn-ea"/>
                        <a:cs typeface="Calibri" panose="020F0502020204030204" pitchFamily="34" charset="0"/>
                      </a:endParaRPr>
                    </a:p>
                  </a:txBody>
                  <a:tcPr marL="91429" marR="91429" marT="45629" marB="4562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I-VI</a:t>
                      </a:r>
                      <a:endParaRPr lang="ko-KR" altLang="en-US" sz="1000" b="1" dirty="0">
                        <a:solidFill>
                          <a:schemeClr val="tx1"/>
                        </a:solidFill>
                        <a:latin typeface="Calibri" panose="020F0502020204030204" pitchFamily="34" charset="0"/>
                        <a:cs typeface="Calibri" panose="020F0502020204030204" pitchFamily="34" charset="0"/>
                      </a:endParaRP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C5</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baseline="0" dirty="0">
                          <a:solidFill>
                            <a:schemeClr val="tx1"/>
                          </a:solidFill>
                          <a:latin typeface="Calibri" panose="020F0502020204030204" pitchFamily="34" charset="0"/>
                          <a:cs typeface="Calibri" panose="020F0502020204030204" pitchFamily="34" charset="0"/>
                        </a:rPr>
                        <a:t>3 ~ 5</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Static</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3 ~ 4</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15 ~ 22</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3 ~ 6</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3 ~ 4</a:t>
                      </a:r>
                    </a:p>
                  </a:txBody>
                  <a:tcPr marL="91414" marR="91414" marT="45582" marB="45582"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954976">
                <a:tc v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eaLnBrk="1" latinLnBrk="1" hangingPunct="1">
                        <a:spcAft>
                          <a:spcPts val="200"/>
                        </a:spcAft>
                        <a:buFont typeface="Wingdings" panose="05000000000000000000" pitchFamily="2" charset="2"/>
                        <a:buChar char="§"/>
                      </a:pPr>
                      <a:r>
                        <a:rPr lang="en-US" altLang="ko-KR" sz="1000" b="0" i="0" kern="1200" dirty="0">
                          <a:solidFill>
                            <a:schemeClr val="tx1"/>
                          </a:solidFill>
                          <a:effectLst/>
                          <a:latin typeface="Calibri" panose="020F0502020204030204" pitchFamily="34" charset="0"/>
                          <a:ea typeface="+mn-ea"/>
                          <a:cs typeface="Calibri" panose="020F0502020204030204" pitchFamily="34" charset="0"/>
                        </a:rPr>
                        <a:t> Placing wet gauze between teeth and lips </a:t>
                      </a:r>
                      <a:r>
                        <a:rPr lang="en-US" altLang="ko-KR" sz="1000" b="0" dirty="0">
                          <a:solidFill>
                            <a:schemeClr val="tx1"/>
                          </a:solidFill>
                          <a:latin typeface="Calibri" panose="020F0502020204030204" pitchFamily="34" charset="0"/>
                          <a:cs typeface="Calibri" panose="020F0502020204030204" pitchFamily="34" charset="0"/>
                        </a:rPr>
                        <a:t>before treatment is recommended to </a:t>
                      </a:r>
                      <a:r>
                        <a:rPr lang="en-US" altLang="ko-KR" sz="1000" dirty="0">
                          <a:solidFill>
                            <a:schemeClr val="tx1"/>
                          </a:solidFill>
                          <a:latin typeface="Calibri" panose="020F0502020204030204" pitchFamily="34" charset="0"/>
                          <a:cs typeface="Calibri" panose="020F0502020204030204" pitchFamily="34" charset="0"/>
                        </a:rPr>
                        <a:t>protect teeth.</a:t>
                      </a:r>
                    </a:p>
                    <a:p>
                      <a:pPr eaLnBrk="1" latinLnBrk="1" hangingPunct="1">
                        <a:spcAft>
                          <a:spcPts val="200"/>
                        </a:spcAft>
                        <a:buFont typeface="Wingdings" panose="05000000000000000000" pitchFamily="2" charset="2"/>
                        <a:buChar char="§"/>
                      </a:pPr>
                      <a:r>
                        <a:rPr lang="en-US" altLang="ko-KR" sz="1000" dirty="0">
                          <a:solidFill>
                            <a:schemeClr val="tx1"/>
                          </a:solidFill>
                          <a:latin typeface="Calibri" panose="020F0502020204030204" pitchFamily="34" charset="0"/>
                          <a:cs typeface="Calibri" panose="020F0502020204030204" pitchFamily="34" charset="0"/>
                        </a:rPr>
                        <a:t> Apply anesthetic cream for 5-10 min.</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End point: </a:t>
                      </a:r>
                      <a:r>
                        <a:rPr lang="en-US" altLang="ko-KR" sz="1000" b="0" dirty="0">
                          <a:solidFill>
                            <a:schemeClr val="tx1"/>
                          </a:solidFill>
                          <a:latin typeface="Calibri" panose="020F0502020204030204" pitchFamily="34" charset="0"/>
                          <a:cs typeface="Calibri" panose="020F0502020204030204" pitchFamily="34" charset="0"/>
                        </a:rPr>
                        <a:t>Mild frosting and edema</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solidFill>
                            <a:schemeClr val="tx1"/>
                          </a:solidFill>
                          <a:latin typeface="Calibri" panose="020F0502020204030204" pitchFamily="34" charset="0"/>
                          <a:cs typeface="Calibri" panose="020F0502020204030204" pitchFamily="34" charset="0"/>
                        </a:rPr>
                        <a:t> </a:t>
                      </a:r>
                      <a:r>
                        <a:rPr lang="en-US" altLang="ko-KR" sz="1000" b="1" dirty="0">
                          <a:solidFill>
                            <a:schemeClr val="tx1"/>
                          </a:solidFill>
                          <a:latin typeface="Calibri" panose="020F0502020204030204" pitchFamily="34" charset="0"/>
                          <a:cs typeface="Calibri" panose="020F0502020204030204" pitchFamily="34" charset="0"/>
                        </a:rPr>
                        <a:t>Post care: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Apply lip protection until </a:t>
                      </a:r>
                      <a:r>
                        <a:rPr lang="en-US" altLang="ko-KR" sz="1000" b="0" i="0" kern="1200" dirty="0" err="1">
                          <a:solidFill>
                            <a:schemeClr val="tx1"/>
                          </a:solidFill>
                          <a:effectLst/>
                          <a:latin typeface="Calibri" panose="020F0502020204030204" pitchFamily="34" charset="0"/>
                          <a:ea typeface="+mn-ea"/>
                          <a:cs typeface="Calibri" panose="020F0502020204030204" pitchFamily="34" charset="0"/>
                        </a:rPr>
                        <a:t>microcrusts</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 fall off</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i="0" kern="1200" dirty="0">
                          <a:solidFill>
                            <a:schemeClr val="tx1"/>
                          </a:solidFill>
                          <a:effectLst/>
                          <a:latin typeface="Calibri" panose="020F0502020204030204" pitchFamily="34" charset="0"/>
                          <a:ea typeface="+mn-ea"/>
                          <a:cs typeface="Calibri" panose="020F0502020204030204" pitchFamily="34" charset="0"/>
                        </a:rPr>
                        <a:t> Note :</a:t>
                      </a:r>
                      <a:r>
                        <a:rPr lang="en-US" altLang="ko-KR" sz="1000" b="1" dirty="0">
                          <a:solidFill>
                            <a:schemeClr val="tx1"/>
                          </a:solidFill>
                          <a:latin typeface="Calibri" panose="020F0502020204030204" pitchFamily="34" charset="0"/>
                          <a:cs typeface="Calibri" panose="020F0502020204030204" pitchFamily="34" charset="0"/>
                        </a:rPr>
                        <a:t> </a:t>
                      </a:r>
                      <a:r>
                        <a:rPr lang="en-US" altLang="ko-KR" sz="1000" b="0" i="0" dirty="0">
                          <a:solidFill>
                            <a:schemeClr val="tx1"/>
                          </a:solidFill>
                          <a:effectLst/>
                          <a:latin typeface="Calibri" panose="020F0502020204030204" pitchFamily="34" charset="0"/>
                          <a:cs typeface="Calibri" panose="020F0502020204030204" pitchFamily="34" charset="0"/>
                        </a:rPr>
                        <a:t>Minimize irritation to the lips.</a:t>
                      </a:r>
                      <a:r>
                        <a:rPr lang="en-US" altLang="ko-KR" sz="1000" dirty="0">
                          <a:solidFill>
                            <a:schemeClr val="tx1"/>
                          </a:solidFill>
                          <a:latin typeface="Calibri" panose="020F0502020204030204" pitchFamily="34" charset="0"/>
                          <a:ea typeface="Malgun Gothic" panose="020B0503020000020004" pitchFamily="50" charset="-127"/>
                          <a:cs typeface="Calibri" panose="020F0502020204030204" pitchFamily="34" charset="0"/>
                        </a:rPr>
                        <a:t>(S</a:t>
                      </a:r>
                      <a:r>
                        <a:rPr lang="en-US" altLang="ko-KR" sz="1000" b="0" i="0" dirty="0">
                          <a:solidFill>
                            <a:schemeClr val="tx1"/>
                          </a:solidFill>
                          <a:effectLst/>
                          <a:latin typeface="Calibri" panose="020F0502020204030204" pitchFamily="34" charset="0"/>
                          <a:cs typeface="Calibri" panose="020F0502020204030204" pitchFamily="34" charset="0"/>
                        </a:rPr>
                        <a:t>picy and hot food, makeup etc.)</a:t>
                      </a:r>
                      <a:endParaRPr lang="ko-KR" altLang="en-US" sz="1000" dirty="0">
                        <a:solidFill>
                          <a:schemeClr val="tx1"/>
                        </a:solidFill>
                        <a:latin typeface="Calibri" panose="020F0502020204030204" pitchFamily="34" charset="0"/>
                        <a:cs typeface="Calibri" panose="020F0502020204030204" pitchFamily="34" charset="0"/>
                      </a:endParaRPr>
                    </a:p>
                  </a:txBody>
                  <a:tcPr marL="91429" marR="91429" marT="45629" marB="4562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baseline="0"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dirty="0">
                        <a:solidFill>
                          <a:schemeClr val="tx1"/>
                        </a:solidFill>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127" name="표 126">
            <a:extLst>
              <a:ext uri="{FF2B5EF4-FFF2-40B4-BE49-F238E27FC236}">
                <a16:creationId xmlns:a16="http://schemas.microsoft.com/office/drawing/2014/main" id="{1F04ACF5-5670-2055-2AE7-78EA14C8DCE9}"/>
              </a:ext>
            </a:extLst>
          </p:cNvPr>
          <p:cNvGraphicFramePr>
            <a:graphicFrameLocks noGrp="1"/>
          </p:cNvGraphicFramePr>
          <p:nvPr>
            <p:extLst>
              <p:ext uri="{D42A27DB-BD31-4B8C-83A1-F6EECF244321}">
                <p14:modId xmlns:p14="http://schemas.microsoft.com/office/powerpoint/2010/main" val="142589939"/>
              </p:ext>
            </p:extLst>
          </p:nvPr>
        </p:nvGraphicFramePr>
        <p:xfrm>
          <a:off x="26080" y="7662577"/>
          <a:ext cx="6843713" cy="939800"/>
        </p:xfrm>
        <a:graphic>
          <a:graphicData uri="http://schemas.openxmlformats.org/drawingml/2006/table">
            <a:tbl>
              <a:tblPr firstRow="1" bandRow="1">
                <a:tableStyleId>{21E4AEA4-8DFA-4A89-87EB-49C32662AFE0}</a:tableStyleId>
              </a:tblPr>
              <a:tblGrid>
                <a:gridCol w="1602039">
                  <a:extLst>
                    <a:ext uri="{9D8B030D-6E8A-4147-A177-3AD203B41FA5}">
                      <a16:colId xmlns:a16="http://schemas.microsoft.com/office/drawing/2014/main" val="20000"/>
                    </a:ext>
                  </a:extLst>
                </a:gridCol>
                <a:gridCol w="503962">
                  <a:extLst>
                    <a:ext uri="{9D8B030D-6E8A-4147-A177-3AD203B41FA5}">
                      <a16:colId xmlns:a16="http://schemas.microsoft.com/office/drawing/2014/main" val="20001"/>
                    </a:ext>
                  </a:extLst>
                </a:gridCol>
                <a:gridCol w="676816">
                  <a:extLst>
                    <a:ext uri="{9D8B030D-6E8A-4147-A177-3AD203B41FA5}">
                      <a16:colId xmlns:a16="http://schemas.microsoft.com/office/drawing/2014/main" val="20002"/>
                    </a:ext>
                  </a:extLst>
                </a:gridCol>
                <a:gridCol w="676816">
                  <a:extLst>
                    <a:ext uri="{9D8B030D-6E8A-4147-A177-3AD203B41FA5}">
                      <a16:colId xmlns:a16="http://schemas.microsoft.com/office/drawing/2014/main" val="20003"/>
                    </a:ext>
                  </a:extLst>
                </a:gridCol>
                <a:gridCol w="676816">
                  <a:extLst>
                    <a:ext uri="{9D8B030D-6E8A-4147-A177-3AD203B41FA5}">
                      <a16:colId xmlns:a16="http://schemas.microsoft.com/office/drawing/2014/main" val="20004"/>
                    </a:ext>
                  </a:extLst>
                </a:gridCol>
                <a:gridCol w="676816">
                  <a:extLst>
                    <a:ext uri="{9D8B030D-6E8A-4147-A177-3AD203B41FA5}">
                      <a16:colId xmlns:a16="http://schemas.microsoft.com/office/drawing/2014/main" val="20005"/>
                    </a:ext>
                  </a:extLst>
                </a:gridCol>
                <a:gridCol w="676816">
                  <a:extLst>
                    <a:ext uri="{9D8B030D-6E8A-4147-A177-3AD203B41FA5}">
                      <a16:colId xmlns:a16="http://schemas.microsoft.com/office/drawing/2014/main" val="20006"/>
                    </a:ext>
                  </a:extLst>
                </a:gridCol>
                <a:gridCol w="676816">
                  <a:extLst>
                    <a:ext uri="{9D8B030D-6E8A-4147-A177-3AD203B41FA5}">
                      <a16:colId xmlns:a16="http://schemas.microsoft.com/office/drawing/2014/main" val="20007"/>
                    </a:ext>
                  </a:extLst>
                </a:gridCol>
                <a:gridCol w="676816">
                  <a:extLst>
                    <a:ext uri="{9D8B030D-6E8A-4147-A177-3AD203B41FA5}">
                      <a16:colId xmlns:a16="http://schemas.microsoft.com/office/drawing/2014/main" val="20008"/>
                    </a:ext>
                  </a:extLst>
                </a:gridCol>
              </a:tblGrid>
              <a:tr h="243790">
                <a:tc rowSpan="3">
                  <a:txBody>
                    <a:bodyPr/>
                    <a:lstStyle/>
                    <a:p>
                      <a:pPr algn="l" latinLnBrk="1">
                        <a:buFont typeface="Arial" pitchFamily="34" charset="0"/>
                        <a:buChar char="•"/>
                      </a:pPr>
                      <a:r>
                        <a:rPr lang="en-US" altLang="ko-KR" sz="1000" b="1" baseline="0" dirty="0">
                          <a:solidFill>
                            <a:schemeClr val="tx1"/>
                          </a:solidFill>
                          <a:latin typeface="Calibri" panose="020F0502020204030204" pitchFamily="34" charset="0"/>
                          <a:ea typeface="+mn-ea"/>
                          <a:cs typeface="Calibri" panose="020F0502020204030204" pitchFamily="34" charset="0"/>
                        </a:rPr>
                        <a:t> Off face photoaging</a:t>
                      </a:r>
                    </a:p>
                    <a:p>
                      <a:pPr algn="l" latinLnBrk="1">
                        <a:buFont typeface="Arial" pitchFamily="34" charset="0"/>
                        <a:buNone/>
                      </a:pPr>
                      <a:r>
                        <a:rPr lang="en-US" altLang="ko-KR" sz="1000" b="1" baseline="0" dirty="0">
                          <a:solidFill>
                            <a:schemeClr val="tx1"/>
                          </a:solidFill>
                          <a:latin typeface="Calibri" panose="020F0502020204030204" pitchFamily="34" charset="0"/>
                          <a:ea typeface="+mn-ea"/>
                          <a:cs typeface="Calibri" panose="020F0502020204030204" pitchFamily="34" charset="0"/>
                        </a:rPr>
                        <a:t>(Neck, décolleté, hands </a:t>
                      </a:r>
                      <a:r>
                        <a:rPr lang="en-US" altLang="ko-KR" sz="1000" b="1" baseline="0" dirty="0" err="1">
                          <a:solidFill>
                            <a:schemeClr val="tx1"/>
                          </a:solidFill>
                          <a:latin typeface="Calibri" panose="020F0502020204030204" pitchFamily="34" charset="0"/>
                          <a:ea typeface="+mn-ea"/>
                          <a:cs typeface="Calibri" panose="020F0502020204030204" pitchFamily="34" charset="0"/>
                        </a:rPr>
                        <a:t>etc</a:t>
                      </a:r>
                      <a:r>
                        <a:rPr lang="en-US" altLang="ko-KR" sz="1000" b="1" baseline="0" dirty="0">
                          <a:solidFill>
                            <a:schemeClr val="tx1"/>
                          </a:solidFill>
                          <a:latin typeface="Calibri" panose="020F0502020204030204" pitchFamily="34" charset="0"/>
                          <a:ea typeface="+mn-ea"/>
                          <a:cs typeface="Calibri" panose="020F0502020204030204" pitchFamily="34" charset="0"/>
                        </a:rPr>
                        <a:t>)</a:t>
                      </a:r>
                    </a:p>
                  </a:txBody>
                  <a:tcPr marL="91433" marR="91433" marT="45681" marB="45681"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I-II</a:t>
                      </a:r>
                      <a:endParaRPr lang="ko-KR" altLang="en-US" sz="1000" b="1" dirty="0">
                        <a:solidFill>
                          <a:schemeClr val="tx1"/>
                        </a:solidFill>
                        <a:latin typeface="Calibri" panose="020F0502020204030204" pitchFamily="34" charset="0"/>
                        <a:cs typeface="Calibri" panose="020F0502020204030204" pitchFamily="34" charset="0"/>
                      </a:endParaRP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C1 </a:t>
                      </a:r>
                    </a:p>
                    <a:p>
                      <a:pPr algn="ctr" latinLnBrk="1"/>
                      <a:r>
                        <a:rPr lang="en-US" altLang="ko-KR" sz="1000" b="1" dirty="0">
                          <a:solidFill>
                            <a:schemeClr val="tx1"/>
                          </a:solidFill>
                          <a:latin typeface="Calibri" panose="020F0502020204030204" pitchFamily="34" charset="0"/>
                          <a:cs typeface="Calibri" panose="020F0502020204030204" pitchFamily="34" charset="0"/>
                        </a:rPr>
                        <a:t>Roller</a:t>
                      </a:r>
                    </a:p>
                  </a:txBody>
                  <a:tcPr marL="91418" marR="91418" marT="45634" marB="45634"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10 ~ 15</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row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Random</a:t>
                      </a:r>
                    </a:p>
                  </a:txBody>
                  <a:tcPr marL="91418" marR="91418" marT="45634" marB="45634"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12 ~ 18</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rowSpan="2">
                  <a:txBody>
                    <a:bodyPr/>
                    <a:lstStyle/>
                    <a:p>
                      <a:pPr algn="ctr" latinLnBrk="1"/>
                      <a:r>
                        <a:rPr lang="en-US" altLang="ko-KR" sz="1000" b="1">
                          <a:solidFill>
                            <a:schemeClr val="tx1"/>
                          </a:solidFill>
                          <a:latin typeface="Calibri" panose="020F0502020204030204" pitchFamily="34" charset="0"/>
                          <a:cs typeface="Calibri" panose="020F0502020204030204" pitchFamily="34" charset="0"/>
                        </a:rPr>
                        <a:t>3 ~ 5</a:t>
                      </a:r>
                      <a:endParaRPr lang="en-US" altLang="ko-KR" sz="1000" b="1" dirty="0">
                        <a:solidFill>
                          <a:schemeClr val="tx1"/>
                        </a:solidFill>
                        <a:latin typeface="Calibri" panose="020F0502020204030204" pitchFamily="34" charset="0"/>
                        <a:cs typeface="Calibri" panose="020F0502020204030204" pitchFamily="34" charset="0"/>
                      </a:endParaRPr>
                    </a:p>
                  </a:txBody>
                  <a:tcPr marL="91423" marR="91423" marT="45601" marB="45601"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23" marR="91423" marT="45601" marB="45601"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43790">
                <a:tc vMerge="1">
                  <a:txBody>
                    <a:bodyPr/>
                    <a:lstStyle/>
                    <a:p>
                      <a:pPr latinLnBrk="1"/>
                      <a:endParaRPr lang="ko-KR" altLang="en-US"/>
                    </a:p>
                  </a:txBody>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III-VI</a:t>
                      </a:r>
                      <a:endParaRPr lang="ko-KR" altLang="en-US" sz="1000" b="1" dirty="0">
                        <a:solidFill>
                          <a:schemeClr val="tx1"/>
                        </a:solidFill>
                        <a:latin typeface="Calibri" panose="020F0502020204030204" pitchFamily="34" charset="0"/>
                        <a:cs typeface="Calibri" panose="020F0502020204030204" pitchFamily="34" charset="0"/>
                      </a:endParaRP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19" marR="91419" marT="45642" marB="45642" anchor="ct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5 ~ 10</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v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000" b="1" dirty="0">
                        <a:latin typeface="Calibri" panose="020F0502020204030204" pitchFamily="34" charset="0"/>
                        <a:cs typeface="Calibri" panose="020F0502020204030204" pitchFamily="34" charset="0"/>
                      </a:endParaRPr>
                    </a:p>
                  </a:txBody>
                  <a:tcPr marL="91419" marR="91419" marT="45642" marB="45642" anchor="ct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5 ~ 12</a:t>
                      </a:r>
                    </a:p>
                  </a:txBody>
                  <a:tcPr marL="91419" marR="91419" marT="45657" marB="45657"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rgbClr val="FFFFFF"/>
                    </a:solidFill>
                  </a:tcP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tc>
                <a:extLst>
                  <a:ext uri="{0D108BD9-81ED-4DB2-BD59-A6C34878D82A}">
                    <a16:rowId xmlns:a16="http://schemas.microsoft.com/office/drawing/2014/main" val="10001"/>
                  </a:ext>
                </a:extLst>
              </a:tr>
              <a:tr h="452220">
                <a:tc v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eaLnBrk="1" latinLnBrk="1" hangingPunct="1">
                        <a:spcAft>
                          <a:spcPts val="200"/>
                        </a:spcAft>
                        <a:buFont typeface="Wingdings" panose="05000000000000000000" pitchFamily="2" charset="2"/>
                        <a:buChar char="§"/>
                      </a:pPr>
                      <a:r>
                        <a:rPr lang="en-US" altLang="ko-KR" sz="1000" b="0" i="0" kern="1200" dirty="0">
                          <a:solidFill>
                            <a:schemeClr val="tx1"/>
                          </a:solidFill>
                          <a:effectLst/>
                          <a:latin typeface="Calibri" panose="020F0502020204030204" pitchFamily="34" charset="0"/>
                          <a:ea typeface="+mn-ea"/>
                          <a:cs typeface="Calibri" panose="020F0502020204030204" pitchFamily="34" charset="0"/>
                        </a:rPr>
                        <a:t> Treat the body area quickly with the roller tip and in random mode.</a:t>
                      </a:r>
                    </a:p>
                    <a:p>
                      <a:pPr eaLnBrk="1" latinLnBrk="1" hangingPunct="1">
                        <a:spcAft>
                          <a:spcPts val="200"/>
                        </a:spcAft>
                        <a:buFont typeface="Wingdings" panose="05000000000000000000" pitchFamily="2" charset="2"/>
                        <a:buChar char="§"/>
                      </a:pPr>
                      <a:r>
                        <a:rPr lang="en-US" altLang="ko-KR" sz="1000" b="0" i="0" kern="1200" dirty="0">
                          <a:solidFill>
                            <a:schemeClr val="tx1"/>
                          </a:solidFill>
                          <a:effectLst/>
                          <a:latin typeface="Calibri" panose="020F0502020204030204" pitchFamily="34" charset="0"/>
                          <a:ea typeface="+mn-ea"/>
                          <a:cs typeface="Calibri" panose="020F0502020204030204" pitchFamily="34" charset="0"/>
                        </a:rPr>
                        <a:t> Adjust the energy taking the skin thickness of the target area into consideration.</a:t>
                      </a:r>
                      <a:endParaRPr lang="en-US" altLang="ko-KR" sz="1000" b="0" dirty="0">
                        <a:solidFill>
                          <a:schemeClr val="tx1"/>
                        </a:solidFill>
                        <a:latin typeface="Calibri" panose="020F0502020204030204" pitchFamily="34" charset="0"/>
                        <a:cs typeface="Calibri" panose="020F0502020204030204" pitchFamily="34" charset="0"/>
                      </a:endParaRPr>
                    </a:p>
                  </a:txBody>
                  <a:tcPr marL="91433" marR="91433" marT="45681" marB="45681"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baseline="0"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en-US" altLang="ko-KR" sz="1200" b="1" dirty="0">
                        <a:solidFill>
                          <a:schemeClr val="tx1"/>
                        </a:solidFill>
                        <a:latin typeface="Calibri" panose="020F0502020204030204" pitchFamily="34" charset="0"/>
                        <a:cs typeface="Calibri" panose="020F0502020204030204" pitchFamily="34" charset="0"/>
                      </a:endParaRPr>
                    </a:p>
                  </a:txBody>
                  <a:tcPr marL="91434" marR="91434" marT="45689" marB="45689" anchor="c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34" marR="91434" marT="45689" marB="4568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bl>
          </a:graphicData>
        </a:graphic>
      </p:graphicFrame>
      <p:graphicFrame>
        <p:nvGraphicFramePr>
          <p:cNvPr id="131" name="표 130">
            <a:extLst>
              <a:ext uri="{FF2B5EF4-FFF2-40B4-BE49-F238E27FC236}">
                <a16:creationId xmlns:a16="http://schemas.microsoft.com/office/drawing/2014/main" id="{3012DEDD-C321-107A-8A83-E468A4A06D74}"/>
              </a:ext>
            </a:extLst>
          </p:cNvPr>
          <p:cNvGraphicFramePr>
            <a:graphicFrameLocks noGrp="1"/>
          </p:cNvGraphicFramePr>
          <p:nvPr>
            <p:extLst>
              <p:ext uri="{D42A27DB-BD31-4B8C-83A1-F6EECF244321}">
                <p14:modId xmlns:p14="http://schemas.microsoft.com/office/powerpoint/2010/main" val="1388186497"/>
              </p:ext>
            </p:extLst>
          </p:nvPr>
        </p:nvGraphicFramePr>
        <p:xfrm>
          <a:off x="37192" y="5205127"/>
          <a:ext cx="6843713" cy="1177758"/>
        </p:xfrm>
        <a:graphic>
          <a:graphicData uri="http://schemas.openxmlformats.org/drawingml/2006/table">
            <a:tbl>
              <a:tblPr firstRow="1" bandRow="1">
                <a:tableStyleId>{21E4AEA4-8DFA-4A89-87EB-49C32662AFE0}</a:tableStyleId>
              </a:tblPr>
              <a:tblGrid>
                <a:gridCol w="1602039">
                  <a:extLst>
                    <a:ext uri="{9D8B030D-6E8A-4147-A177-3AD203B41FA5}">
                      <a16:colId xmlns:a16="http://schemas.microsoft.com/office/drawing/2014/main" val="20000"/>
                    </a:ext>
                  </a:extLst>
                </a:gridCol>
                <a:gridCol w="503962">
                  <a:extLst>
                    <a:ext uri="{9D8B030D-6E8A-4147-A177-3AD203B41FA5}">
                      <a16:colId xmlns:a16="http://schemas.microsoft.com/office/drawing/2014/main" val="20001"/>
                    </a:ext>
                  </a:extLst>
                </a:gridCol>
                <a:gridCol w="676816">
                  <a:extLst>
                    <a:ext uri="{9D8B030D-6E8A-4147-A177-3AD203B41FA5}">
                      <a16:colId xmlns:a16="http://schemas.microsoft.com/office/drawing/2014/main" val="20002"/>
                    </a:ext>
                  </a:extLst>
                </a:gridCol>
                <a:gridCol w="676816">
                  <a:extLst>
                    <a:ext uri="{9D8B030D-6E8A-4147-A177-3AD203B41FA5}">
                      <a16:colId xmlns:a16="http://schemas.microsoft.com/office/drawing/2014/main" val="20003"/>
                    </a:ext>
                  </a:extLst>
                </a:gridCol>
                <a:gridCol w="676816">
                  <a:extLst>
                    <a:ext uri="{9D8B030D-6E8A-4147-A177-3AD203B41FA5}">
                      <a16:colId xmlns:a16="http://schemas.microsoft.com/office/drawing/2014/main" val="20004"/>
                    </a:ext>
                  </a:extLst>
                </a:gridCol>
                <a:gridCol w="676816">
                  <a:extLst>
                    <a:ext uri="{9D8B030D-6E8A-4147-A177-3AD203B41FA5}">
                      <a16:colId xmlns:a16="http://schemas.microsoft.com/office/drawing/2014/main" val="20005"/>
                    </a:ext>
                  </a:extLst>
                </a:gridCol>
                <a:gridCol w="676816">
                  <a:extLst>
                    <a:ext uri="{9D8B030D-6E8A-4147-A177-3AD203B41FA5}">
                      <a16:colId xmlns:a16="http://schemas.microsoft.com/office/drawing/2014/main" val="20006"/>
                    </a:ext>
                  </a:extLst>
                </a:gridCol>
                <a:gridCol w="676816">
                  <a:extLst>
                    <a:ext uri="{9D8B030D-6E8A-4147-A177-3AD203B41FA5}">
                      <a16:colId xmlns:a16="http://schemas.microsoft.com/office/drawing/2014/main" val="20007"/>
                    </a:ext>
                  </a:extLst>
                </a:gridCol>
                <a:gridCol w="676816">
                  <a:extLst>
                    <a:ext uri="{9D8B030D-6E8A-4147-A177-3AD203B41FA5}">
                      <a16:colId xmlns:a16="http://schemas.microsoft.com/office/drawing/2014/main" val="20008"/>
                    </a:ext>
                  </a:extLst>
                </a:gridCol>
              </a:tblGrid>
              <a:tr h="244156">
                <a:tc rowSpan="3">
                  <a:txBody>
                    <a:bodyPr/>
                    <a:lstStyle/>
                    <a:p>
                      <a:pPr algn="l" latinLnBrk="1">
                        <a:buFont typeface="Arial" pitchFamily="34" charset="0"/>
                        <a:buChar char="•"/>
                      </a:pPr>
                      <a:r>
                        <a:rPr lang="en-US" altLang="ko-KR" sz="1000" b="1" baseline="0" dirty="0">
                          <a:solidFill>
                            <a:schemeClr val="tx1"/>
                          </a:solidFill>
                          <a:latin typeface="Calibri" panose="020F0502020204030204" pitchFamily="34" charset="0"/>
                          <a:ea typeface="+mn-ea"/>
                          <a:cs typeface="Calibri" panose="020F0502020204030204" pitchFamily="34" charset="0"/>
                        </a:rPr>
                        <a:t> P</a:t>
                      </a:r>
                      <a:r>
                        <a:rPr lang="en-US" altLang="ko-KR" sz="1000" b="1" i="0" kern="1200" baseline="0" dirty="0">
                          <a:solidFill>
                            <a:schemeClr val="tx1"/>
                          </a:solidFill>
                          <a:effectLst/>
                          <a:latin typeface="Calibri" panose="020F0502020204030204" pitchFamily="34" charset="0"/>
                          <a:ea typeface="+mn-ea"/>
                          <a:cs typeface="Calibri" panose="020F0502020204030204" pitchFamily="34" charset="0"/>
                        </a:rPr>
                        <a:t>eri</a:t>
                      </a:r>
                      <a:r>
                        <a:rPr lang="en-US" altLang="ko-KR" sz="1000" b="1" i="0" kern="1200" dirty="0">
                          <a:solidFill>
                            <a:schemeClr val="tx1"/>
                          </a:solidFill>
                          <a:effectLst/>
                          <a:latin typeface="Calibri" panose="020F0502020204030204" pitchFamily="34" charset="0"/>
                          <a:ea typeface="+mn-ea"/>
                          <a:cs typeface="Calibri" panose="020F0502020204030204" pitchFamily="34" charset="0"/>
                        </a:rPr>
                        <a:t>orbital wrinkle </a:t>
                      </a:r>
                      <a:r>
                        <a:rPr lang="en-US" altLang="ko-KR" sz="1000" b="1" baseline="0" dirty="0">
                          <a:solidFill>
                            <a:schemeClr val="tx1"/>
                          </a:solidFill>
                          <a:latin typeface="Calibri" panose="020F0502020204030204" pitchFamily="34" charset="0"/>
                          <a:ea typeface="+mn-ea"/>
                          <a:cs typeface="Calibri" panose="020F0502020204030204" pitchFamily="34" charset="0"/>
                        </a:rPr>
                        <a:t>(Eyelid : Upper, Lower)</a:t>
                      </a:r>
                    </a:p>
                  </a:txBody>
                  <a:tcPr marL="91435" marR="91435" marT="45787" marB="4578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I-II</a:t>
                      </a:r>
                      <a:endParaRPr lang="ko-KR" altLang="en-US" sz="1000" b="1" dirty="0">
                        <a:solidFill>
                          <a:schemeClr val="tx1"/>
                        </a:solidFill>
                        <a:latin typeface="Calibri" panose="020F0502020204030204" pitchFamily="34" charset="0"/>
                        <a:cs typeface="Calibri" panose="020F0502020204030204" pitchFamily="34" charset="0"/>
                      </a:endParaRP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C1 </a:t>
                      </a:r>
                    </a:p>
                    <a:p>
                      <a:pPr algn="ctr" latinLnBrk="1"/>
                      <a:r>
                        <a:rPr lang="en-US" altLang="ko-KR" sz="1000" b="1" dirty="0">
                          <a:solidFill>
                            <a:schemeClr val="tx1"/>
                          </a:solidFill>
                          <a:latin typeface="Calibri" panose="020F0502020204030204" pitchFamily="34" charset="0"/>
                          <a:cs typeface="Calibri" panose="020F0502020204030204" pitchFamily="34" charset="0"/>
                        </a:rPr>
                        <a:t>Roller</a:t>
                      </a:r>
                      <a:endParaRPr lang="ko-KR" altLang="en-US" sz="1000" b="1" dirty="0">
                        <a:solidFill>
                          <a:schemeClr val="tx1"/>
                        </a:solidFill>
                        <a:latin typeface="Calibri" panose="020F0502020204030204" pitchFamily="34" charset="0"/>
                        <a:cs typeface="Calibri" panose="020F0502020204030204" pitchFamily="34" charset="0"/>
                      </a:endParaRP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8 ~ 12</a:t>
                      </a:r>
                      <a:endParaRPr lang="en-US" altLang="ko-KR" sz="1000" b="1" baseline="0" dirty="0">
                        <a:solidFill>
                          <a:schemeClr val="tx1"/>
                        </a:solidFill>
                        <a:latin typeface="Calibri" panose="020F0502020204030204" pitchFamily="34" charset="0"/>
                        <a:cs typeface="Calibri" panose="020F0502020204030204" pitchFamily="34" charset="0"/>
                      </a:endParaRP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rowSpan="2">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Static</a:t>
                      </a:r>
                    </a:p>
                    <a:p>
                      <a:pPr marL="0" marR="0" indent="0" algn="ctr" defTabSz="914400" rtl="0" eaLnBrk="1" fontAlgn="auto" latinLnBrk="1" hangingPunct="1">
                        <a:lnSpc>
                          <a:spcPct val="15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Random</a:t>
                      </a: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rowSpan="2">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2 ~ 4</a:t>
                      </a:r>
                      <a:endParaRPr lang="en-US" altLang="ko-KR" sz="1000" b="1" dirty="0">
                        <a:solidFill>
                          <a:schemeClr val="tx1"/>
                        </a:solidFill>
                        <a:latin typeface="Calibri" panose="020F0502020204030204" pitchFamily="34" charset="0"/>
                        <a:cs typeface="Calibri" panose="020F0502020204030204" pitchFamily="34" charset="0"/>
                      </a:endParaRP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8 ~ 15</a:t>
                      </a: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25" marR="91425" marT="45707" marB="4570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25" marR="91425" marT="45707" marB="4570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81376">
                <a:tc vMerge="1">
                  <a:txBody>
                    <a:bodyPr/>
                    <a:lstStyle/>
                    <a:p>
                      <a:pPr algn="l" latinLnBrk="1">
                        <a:buFont typeface="Arial" pitchFamily="34" charset="0"/>
                        <a:buNone/>
                      </a:pPr>
                      <a:endParaRPr lang="en-US" altLang="ko-KR" sz="900" b="1" baseline="0" dirty="0">
                        <a:solidFill>
                          <a:schemeClr val="tx1"/>
                        </a:solidFill>
                        <a:latin typeface="Calibri" panose="020F0502020204030204" pitchFamily="34" charset="0"/>
                        <a:ea typeface="+mn-ea"/>
                        <a:cs typeface="Calibri" panose="020F0502020204030204" pitchFamily="34" charset="0"/>
                      </a:endParaRPr>
                    </a:p>
                  </a:txBody>
                  <a:tcPr marL="91434" marR="91434" marT="45706" marB="4570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III-VI</a:t>
                      </a:r>
                      <a:endParaRPr lang="ko-KR" altLang="en-US" sz="1000" b="1" dirty="0">
                        <a:solidFill>
                          <a:schemeClr val="tx1"/>
                        </a:solidFill>
                        <a:latin typeface="Calibri" panose="020F0502020204030204" pitchFamily="34" charset="0"/>
                        <a:cs typeface="Calibri" panose="020F0502020204030204" pitchFamily="34" charset="0"/>
                      </a:endParaRP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vMerge="1">
                  <a:txBody>
                    <a:bodyPr/>
                    <a:lstStyle/>
                    <a:p>
                      <a:pPr latinLnBrk="1"/>
                      <a:endParaRPr lang="ko-KR" altLang="en-US" dirty="0"/>
                    </a:p>
                  </a:txBody>
                  <a:tcPr>
                    <a:lnL w="12700" cap="flat" cmpd="sng" algn="ctr">
                      <a:solidFill>
                        <a:srgbClr val="FFCCCC"/>
                      </a:solidFill>
                      <a:prstDash val="solid"/>
                      <a:round/>
                      <a:headEnd type="none" w="med" len="med"/>
                      <a:tailEnd type="none" w="med" len="med"/>
                    </a:lnL>
                    <a:lnT w="12700" cap="flat" cmpd="sng" algn="ctr">
                      <a:solidFill>
                        <a:srgbClr val="FFCCCC"/>
                      </a:solidFill>
                      <a:prstDash val="solid"/>
                      <a:round/>
                      <a:headEnd type="none" w="med" len="med"/>
                      <a:tailEnd type="none" w="med" len="med"/>
                    </a:lnT>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5 ~ 8</a:t>
                      </a: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vMerge="1">
                  <a:txBody>
                    <a:bodyPr/>
                    <a:lstStyle/>
                    <a:p>
                      <a:pPr latinLnBrk="1"/>
                      <a:endParaRPr lang="ko-KR" altLang="en-US" dirty="0"/>
                    </a:p>
                  </a:txBody>
                  <a:tcPr>
                    <a:lnL w="12700" cap="flat" cmpd="sng" algn="ctr">
                      <a:solidFill>
                        <a:srgbClr val="FFCCCC"/>
                      </a:solidFill>
                      <a:prstDash val="solid"/>
                      <a:round/>
                      <a:headEnd type="none" w="med" len="med"/>
                      <a:tailEnd type="none" w="med" len="med"/>
                    </a:lnL>
                    <a:lnT w="12700" cap="flat" cmpd="sng" algn="ctr">
                      <a:solidFill>
                        <a:srgbClr val="FFCCCC"/>
                      </a:solidFill>
                      <a:prstDash val="solid"/>
                      <a:round/>
                      <a:headEnd type="none" w="med" len="med"/>
                      <a:tailEnd type="none" w="med" len="med"/>
                    </a:lnT>
                  </a:tcPr>
                </a:tc>
                <a:tc vMerge="1">
                  <a:txBody>
                    <a:bodyPr/>
                    <a:lstStyle/>
                    <a:p>
                      <a:pPr algn="ctr" latinLnBrk="1"/>
                      <a:endParaRPr lang="en-US" altLang="ko-KR" sz="800" b="1" dirty="0"/>
                    </a:p>
                  </a:txBody>
                  <a:tcPr marL="91434" marR="91434" marT="45726" marB="4572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no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5 ~ 8</a:t>
                      </a: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vMerge="1">
                  <a:txBody>
                    <a:bodyPr/>
                    <a:lstStyle/>
                    <a:p>
                      <a:pPr algn="ctr" latinLnBrk="1"/>
                      <a:endParaRPr lang="en-US" altLang="ko-KR" sz="950" b="1" dirty="0">
                        <a:solidFill>
                          <a:schemeClr val="tx1"/>
                        </a:solidFill>
                        <a:latin typeface="Calibri" panose="020F0502020204030204" pitchFamily="34" charset="0"/>
                        <a:cs typeface="Calibri" panose="020F0502020204030204" pitchFamily="34" charset="0"/>
                      </a:endParaRPr>
                    </a:p>
                  </a:txBody>
                  <a:tcPr marL="91424" marR="91424" marT="45626" marB="4562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vMerge="1">
                  <a:txBody>
                    <a:bodyPr/>
                    <a:lstStyle/>
                    <a:p>
                      <a:pPr algn="ctr" latinLnBrk="1"/>
                      <a:endParaRPr lang="en-US" altLang="ko-KR" sz="950" b="1" dirty="0">
                        <a:solidFill>
                          <a:schemeClr val="tx1"/>
                        </a:solidFill>
                        <a:latin typeface="Calibri" panose="020F0502020204030204" pitchFamily="34" charset="0"/>
                        <a:cs typeface="Calibri" panose="020F0502020204030204" pitchFamily="34" charset="0"/>
                      </a:endParaRPr>
                    </a:p>
                  </a:txBody>
                  <a:tcPr marL="91424" marR="91424" marT="45626" marB="4562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0005">
                <a:tc vMerge="1">
                  <a:txBody>
                    <a:bodyPr/>
                    <a:lstStyle/>
                    <a:p>
                      <a:pPr algn="l" latinLnBrk="1">
                        <a:buFont typeface="Arial" pitchFamily="34" charset="0"/>
                        <a:buNone/>
                      </a:pPr>
                      <a:endParaRPr lang="en-US" altLang="ko-KR" sz="900" b="1" baseline="0" dirty="0">
                        <a:solidFill>
                          <a:schemeClr val="tx1"/>
                        </a:solidFill>
                        <a:latin typeface="Calibri" panose="020F0502020204030204" pitchFamily="34" charset="0"/>
                        <a:ea typeface="+mn-ea"/>
                        <a:cs typeface="Calibri" panose="020F0502020204030204" pitchFamily="34" charset="0"/>
                      </a:endParaRPr>
                    </a:p>
                  </a:txBody>
                  <a:tcPr marL="91434" marR="91434" marT="45706" marB="4570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accent2">
                        <a:lumMod val="20000"/>
                        <a:lumOff val="80000"/>
                      </a:schemeClr>
                    </a:solidFill>
                  </a:tcPr>
                </a:tc>
                <a:tc gridSpan="8">
                  <a:txBody>
                    <a:bodyPr/>
                    <a:lstStyle/>
                    <a:p>
                      <a:pPr marL="87313" indent="-87313" eaLnBrk="1" latinLnBrk="1" hangingPunct="1">
                        <a:lnSpc>
                          <a:spcPts val="1000"/>
                        </a:lnSpc>
                        <a:spcAft>
                          <a:spcPts val="200"/>
                        </a:spcAft>
                        <a:buFont typeface="Wingdings" panose="05000000000000000000" pitchFamily="2" charset="2"/>
                        <a:buChar char="§"/>
                      </a:pPr>
                      <a:r>
                        <a:rPr lang="en-US" altLang="ko-KR" sz="1000" b="0" i="0" kern="1200" dirty="0">
                          <a:solidFill>
                            <a:schemeClr val="tx1"/>
                          </a:solidFill>
                          <a:effectLst/>
                          <a:latin typeface="Calibri" panose="020F0502020204030204" pitchFamily="34" charset="0"/>
                          <a:ea typeface="+mn-ea"/>
                          <a:cs typeface="Calibri" panose="020F0502020204030204" pitchFamily="34" charset="0"/>
                        </a:rPr>
                        <a:t>Treat the area while gently applying tension to the skin above/below </a:t>
                      </a:r>
                      <a:br>
                        <a:rPr lang="en-US" altLang="ko-KR" sz="1000" b="0" i="0" kern="1200" dirty="0">
                          <a:solidFill>
                            <a:schemeClr val="tx1"/>
                          </a:solidFill>
                          <a:effectLst/>
                          <a:latin typeface="Calibri" panose="020F0502020204030204" pitchFamily="34" charset="0"/>
                          <a:ea typeface="+mn-ea"/>
                          <a:cs typeface="Calibri" panose="020F0502020204030204" pitchFamily="34" charset="0"/>
                        </a:rPr>
                      </a:br>
                      <a:r>
                        <a:rPr lang="en-US" altLang="ko-KR" sz="1000" b="0" i="0" kern="1200" dirty="0">
                          <a:solidFill>
                            <a:schemeClr val="tx1"/>
                          </a:solidFill>
                          <a:effectLst/>
                          <a:latin typeface="Calibri" panose="020F0502020204030204" pitchFamily="34" charset="0"/>
                          <a:ea typeface="+mn-ea"/>
                          <a:cs typeface="Calibri" panose="020F0502020204030204" pitchFamily="34" charset="0"/>
                        </a:rPr>
                        <a:t>the eye as much as possible.</a:t>
                      </a:r>
                      <a:endParaRPr lang="en-US" altLang="ko-KR" sz="1000" b="0" dirty="0">
                        <a:solidFill>
                          <a:schemeClr val="tx1"/>
                        </a:solidFill>
                        <a:latin typeface="Calibri" panose="020F0502020204030204" pitchFamily="34" charset="0"/>
                        <a:cs typeface="Calibri" panose="020F0502020204030204" pitchFamily="34" charset="0"/>
                      </a:endParaRPr>
                    </a:p>
                    <a:p>
                      <a:pPr eaLnBrk="1" latinLnBrk="1" hangingPunct="1">
                        <a:lnSpc>
                          <a:spcPts val="1000"/>
                        </a:lnSpc>
                        <a:spcAft>
                          <a:spcPts val="200"/>
                        </a:spcAft>
                        <a:buFont typeface="Wingdings" panose="05000000000000000000" pitchFamily="2" charset="2"/>
                        <a:buChar char="§"/>
                      </a:pPr>
                      <a:r>
                        <a:rPr lang="en-US" altLang="ko-KR" sz="1000" b="0" dirty="0">
                          <a:solidFill>
                            <a:schemeClr val="tx1"/>
                          </a:solidFill>
                          <a:latin typeface="Calibri" panose="020F0502020204030204" pitchFamily="34" charset="0"/>
                          <a:cs typeface="Calibri" panose="020F0502020204030204" pitchFamily="34" charset="0"/>
                        </a:rPr>
                        <a:t> Recommend 1 ~ 2 less passes on the upper eyelid than the lower.</a:t>
                      </a:r>
                    </a:p>
                    <a:p>
                      <a:pPr eaLnBrk="1" latinLnBrk="1" hangingPunct="1">
                        <a:lnSpc>
                          <a:spcPts val="1000"/>
                        </a:lnSpc>
                        <a:spcAft>
                          <a:spcPts val="200"/>
                        </a:spcAft>
                        <a:buFont typeface="Wingdings" panose="05000000000000000000" pitchFamily="2" charset="2"/>
                        <a:buChar char="§"/>
                      </a:pPr>
                      <a:r>
                        <a:rPr lang="en-US" altLang="ko-KR" sz="1000" b="0" dirty="0">
                          <a:solidFill>
                            <a:schemeClr val="tx1"/>
                          </a:solidFill>
                          <a:latin typeface="Calibri" panose="020F0502020204030204" pitchFamily="34" charset="0"/>
                          <a:cs typeface="Calibri" panose="020F0502020204030204" pitchFamily="34" charset="0"/>
                        </a:rPr>
                        <a:t> Use of contact-type eye shields is recommended. </a:t>
                      </a:r>
                    </a:p>
                  </a:txBody>
                  <a:tcPr marL="91435" marR="91435" marT="45824" marB="4582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000" b="1" dirty="0">
                        <a:solidFill>
                          <a:schemeClr val="tx1"/>
                        </a:solidFill>
                        <a:latin typeface="Calibri" panose="020F0502020204030204" pitchFamily="34" charset="0"/>
                        <a:cs typeface="Calibri" panose="020F0502020204030204" pitchFamily="34" charset="0"/>
                      </a:endParaRPr>
                    </a:p>
                  </a:txBody>
                  <a:tcPr marL="91434" marR="91434" marT="45726" marB="45726" anchor="ctr">
                    <a:lnL w="12700" cap="flat" cmpd="sng" algn="ctr">
                      <a:solidFill>
                        <a:srgbClr val="FFCCCC"/>
                      </a:solidFill>
                      <a:prstDash val="solid"/>
                      <a:round/>
                      <a:headEnd type="none" w="med" len="med"/>
                      <a:tailEnd type="none" w="med" len="med"/>
                    </a:lnL>
                    <a:lnB w="12700" cap="flat" cmpd="sng" algn="ctr">
                      <a:solidFill>
                        <a:schemeClr val="accent2">
                          <a:lumMod val="20000"/>
                          <a:lumOff val="80000"/>
                        </a:schemeClr>
                      </a:solidFill>
                      <a:prstDash val="solid"/>
                      <a:round/>
                      <a:headEnd type="none" w="med" len="med"/>
                      <a:tailEnd type="none" w="med" len="med"/>
                    </a:lnB>
                    <a:noFill/>
                  </a:tcPr>
                </a:tc>
                <a:tc hMerge="1">
                  <a:txBody>
                    <a:bodyPr/>
                    <a:lstStyle/>
                    <a:p>
                      <a:pPr algn="ctr" latinLnBrk="1"/>
                      <a:endParaRPr lang="en-US" altLang="ko-KR" sz="1000" b="1" baseline="0" dirty="0">
                        <a:solidFill>
                          <a:schemeClr val="tx1"/>
                        </a:solidFill>
                        <a:latin typeface="Calibri" panose="020F0502020204030204" pitchFamily="34" charset="0"/>
                        <a:cs typeface="Calibri" panose="020F0502020204030204" pitchFamily="34" charset="0"/>
                      </a:endParaRPr>
                    </a:p>
                  </a:txBody>
                  <a:tcPr marL="91434" marR="91434" marT="45726" marB="45726" anchor="ctr">
                    <a:lnT w="12700" cap="flat" cmpd="sng" algn="ctr">
                      <a:solidFill>
                        <a:srgbClr val="FFCCCC"/>
                      </a:solidFill>
                      <a:prstDash val="solid"/>
                      <a:round/>
                      <a:headEnd type="none" w="med" len="med"/>
                      <a:tailEnd type="none" w="med" len="med"/>
                    </a:lnT>
                    <a:no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000" b="1" dirty="0">
                        <a:solidFill>
                          <a:schemeClr val="tx1"/>
                        </a:solidFill>
                        <a:latin typeface="Calibri" panose="020F0502020204030204" pitchFamily="34" charset="0"/>
                        <a:cs typeface="Calibri" panose="020F0502020204030204" pitchFamily="34" charset="0"/>
                      </a:endParaRPr>
                    </a:p>
                  </a:txBody>
                  <a:tcPr marL="91434" marR="91434" marT="45726" marB="45726" anchor="ctr">
                    <a:lnR w="12700" cap="flat" cmpd="sng" algn="ctr">
                      <a:solidFill>
                        <a:schemeClr val="accent2">
                          <a:lumMod val="20000"/>
                          <a:lumOff val="80000"/>
                        </a:schemeClr>
                      </a:solidFill>
                      <a:prstDash val="solid"/>
                      <a:round/>
                      <a:headEnd type="none" w="med" len="med"/>
                      <a:tailEnd type="none" w="med" len="med"/>
                    </a:lnR>
                    <a:lnB w="12700" cap="flat" cmpd="sng" algn="ctr">
                      <a:solidFill>
                        <a:schemeClr val="accent2">
                          <a:lumMod val="20000"/>
                          <a:lumOff val="80000"/>
                        </a:schemeClr>
                      </a:solidFill>
                      <a:prstDash val="solid"/>
                      <a:round/>
                      <a:headEnd type="none" w="med" len="med"/>
                      <a:tailEnd type="none" w="med" len="med"/>
                    </a:lnB>
                    <a:noFill/>
                  </a:tcPr>
                </a:tc>
                <a:tc hMerge="1">
                  <a:txBody>
                    <a:bodyPr/>
                    <a:lstStyle/>
                    <a:p>
                      <a:pPr algn="ctr" latinLnBrk="1"/>
                      <a:endParaRPr lang="en-US" altLang="ko-KR" sz="1000" b="1" dirty="0">
                        <a:solidFill>
                          <a:schemeClr val="tx1"/>
                        </a:solidFill>
                        <a:latin typeface="Calibri" panose="020F0502020204030204" pitchFamily="34" charset="0"/>
                        <a:cs typeface="Calibri" panose="020F0502020204030204" pitchFamily="34" charset="0"/>
                      </a:endParaRPr>
                    </a:p>
                  </a:txBody>
                  <a:tcPr marL="91434" marR="91434" marT="45726" marB="45726"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noFill/>
                  </a:tcPr>
                </a:tc>
                <a:tc hMerge="1">
                  <a:txBody>
                    <a:bodyPr/>
                    <a:lstStyle/>
                    <a:p>
                      <a:pPr algn="ctr" latinLnBrk="1"/>
                      <a:endParaRPr lang="en-US" altLang="ko-KR" sz="1000" b="1" dirty="0">
                        <a:solidFill>
                          <a:schemeClr val="tx1"/>
                        </a:solidFill>
                        <a:latin typeface="Calibri" panose="020F0502020204030204" pitchFamily="34" charset="0"/>
                        <a:cs typeface="Calibri" panose="020F0502020204030204" pitchFamily="34" charset="0"/>
                      </a:endParaRPr>
                    </a:p>
                  </a:txBody>
                  <a:tcPr marL="91434" marR="91434" marT="45726" marB="45726"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noFill/>
                  </a:tcPr>
                </a:tc>
                <a:tc hMerge="1">
                  <a:txBody>
                    <a:bodyPr/>
                    <a:lstStyle/>
                    <a:p>
                      <a:pPr algn="ctr" latinLnBrk="1"/>
                      <a:endParaRPr lang="en-US" altLang="ko-KR" sz="1000" b="1" dirty="0">
                        <a:solidFill>
                          <a:schemeClr val="tx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noFill/>
                  </a:tcPr>
                </a:tc>
                <a:tc hMerge="1">
                  <a:txBody>
                    <a:bodyPr/>
                    <a:lstStyle/>
                    <a:p>
                      <a:pPr algn="ctr" latinLnBrk="1"/>
                      <a:endParaRPr lang="en-US" altLang="ko-KR" sz="1000" b="1" dirty="0">
                        <a:solidFill>
                          <a:schemeClr val="tx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98" name="순서도: 대체 처리 97">
            <a:extLst>
              <a:ext uri="{FF2B5EF4-FFF2-40B4-BE49-F238E27FC236}">
                <a16:creationId xmlns:a16="http://schemas.microsoft.com/office/drawing/2014/main" id="{9BBB55B3-9E30-2CD8-2E7A-A9016021D512}"/>
              </a:ext>
            </a:extLst>
          </p:cNvPr>
          <p:cNvSpPr/>
          <p:nvPr/>
        </p:nvSpPr>
        <p:spPr>
          <a:xfrm>
            <a:off x="-15390" y="4497392"/>
            <a:ext cx="1071563"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[Focused]</a:t>
            </a:r>
            <a:endParaRPr lang="ko-KR" altLang="en-US"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8" name="순서도: 대체 처리 47">
            <a:extLst>
              <a:ext uri="{FF2B5EF4-FFF2-40B4-BE49-F238E27FC236}">
                <a16:creationId xmlns:a16="http://schemas.microsoft.com/office/drawing/2014/main" id="{C1152CB3-24F2-BC21-09E1-D0351E9C81E1}"/>
              </a:ext>
            </a:extLst>
          </p:cNvPr>
          <p:cNvSpPr/>
          <p:nvPr/>
        </p:nvSpPr>
        <p:spPr>
          <a:xfrm>
            <a:off x="-15390" y="2117562"/>
            <a:ext cx="1227623"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[FULL FACE]</a:t>
            </a:r>
            <a:endParaRPr lang="ko-KR" altLang="en-US"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08" name="액자 107">
            <a:extLst>
              <a:ext uri="{FF2B5EF4-FFF2-40B4-BE49-F238E27FC236}">
                <a16:creationId xmlns:a16="http://schemas.microsoft.com/office/drawing/2014/main" id="{9F0052D1-4C78-5C7C-6096-04FB0D1EE4E5}"/>
              </a:ext>
            </a:extLst>
          </p:cNvPr>
          <p:cNvSpPr/>
          <p:nvPr/>
        </p:nvSpPr>
        <p:spPr>
          <a:xfrm>
            <a:off x="21317" y="4814602"/>
            <a:ext cx="6848475" cy="3803650"/>
          </a:xfrm>
          <a:prstGeom prst="frame">
            <a:avLst>
              <a:gd name="adj1" fmla="val 1071"/>
            </a:avLst>
          </a:prstGeom>
          <a:ln>
            <a:solidFill>
              <a:srgbClr val="FD676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ko-KR" altLang="en-US">
              <a:solidFill>
                <a:schemeClr val="tx1"/>
              </a:solidFill>
            </a:endParaRPr>
          </a:p>
        </p:txBody>
      </p:sp>
      <p:pic>
        <p:nvPicPr>
          <p:cNvPr id="16547" name="Picture 231" descr="더하기 기호 - 무료 교육개 아이콘">
            <a:extLst>
              <a:ext uri="{FF2B5EF4-FFF2-40B4-BE49-F238E27FC236}">
                <a16:creationId xmlns:a16="http://schemas.microsoft.com/office/drawing/2014/main" id="{3A705774-C880-4931-B1A9-7B62B2FB4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8188" y="4505040"/>
            <a:ext cx="298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48" name="TextBox 36">
            <a:extLst>
              <a:ext uri="{FF2B5EF4-FFF2-40B4-BE49-F238E27FC236}">
                <a16:creationId xmlns:a16="http://schemas.microsoft.com/office/drawing/2014/main" id="{F82D5ACC-652A-8314-1F37-0866C9ACBC17}"/>
              </a:ext>
            </a:extLst>
          </p:cNvPr>
          <p:cNvSpPr txBox="1">
            <a:spLocks noChangeArrowheads="1"/>
          </p:cNvSpPr>
          <p:nvPr/>
        </p:nvSpPr>
        <p:spPr bwMode="auto">
          <a:xfrm>
            <a:off x="2444750" y="479425"/>
            <a:ext cx="22669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a:solidFill>
                  <a:schemeClr val="bg1"/>
                </a:solidFill>
                <a:latin typeface="Calibri" panose="020F0502020204030204" pitchFamily="34" charset="0"/>
                <a:cs typeface="Calibri" panose="020F0502020204030204" pitchFamily="34" charset="0"/>
              </a:rPr>
              <a:t>Treatment</a:t>
            </a:r>
            <a:r>
              <a:rPr lang="en-US" altLang="ko-KR" b="1">
                <a:solidFill>
                  <a:schemeClr val="bg1"/>
                </a:solidFill>
                <a:latin typeface="Calibri" panose="020F0502020204030204" pitchFamily="34" charset="0"/>
                <a:cs typeface="Calibri" panose="020F0502020204030204" pitchFamily="34" charset="0"/>
              </a:rPr>
              <a:t> </a:t>
            </a:r>
            <a:r>
              <a:rPr lang="en-US" altLang="ko-KR" sz="1600" b="1">
                <a:solidFill>
                  <a:schemeClr val="bg1"/>
                </a:solidFill>
                <a:latin typeface="Calibri" panose="020F0502020204030204" pitchFamily="34" charset="0"/>
                <a:cs typeface="Calibri" panose="020F0502020204030204" pitchFamily="34" charset="0"/>
              </a:rPr>
              <a:t>Guidelines</a:t>
            </a:r>
            <a:endParaRPr lang="en-US" altLang="ko-KR" b="1">
              <a:solidFill>
                <a:schemeClr val="bg1"/>
              </a:solidFill>
              <a:latin typeface="Calibri" panose="020F0502020204030204" pitchFamily="34" charset="0"/>
              <a:cs typeface="Calibri" panose="020F0502020204030204" pitchFamily="34" charset="0"/>
            </a:endParaRPr>
          </a:p>
        </p:txBody>
      </p:sp>
      <p:cxnSp>
        <p:nvCxnSpPr>
          <p:cNvPr id="5" name="직선 연결선 4">
            <a:extLst>
              <a:ext uri="{FF2B5EF4-FFF2-40B4-BE49-F238E27FC236}">
                <a16:creationId xmlns:a16="http://schemas.microsoft.com/office/drawing/2014/main" id="{AFD9F94D-EDCE-3CCE-CFFE-F50105482980}"/>
              </a:ext>
            </a:extLst>
          </p:cNvPr>
          <p:cNvCxnSpPr>
            <a:cxnSpLocks/>
          </p:cNvCxnSpPr>
          <p:nvPr/>
        </p:nvCxnSpPr>
        <p:spPr>
          <a:xfrm>
            <a:off x="123825" y="703263"/>
            <a:ext cx="2292350"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7" name="직선 연결선 76">
            <a:extLst>
              <a:ext uri="{FF2B5EF4-FFF2-40B4-BE49-F238E27FC236}">
                <a16:creationId xmlns:a16="http://schemas.microsoft.com/office/drawing/2014/main" id="{3126C715-588D-1B21-5756-DB60FE45BD8D}"/>
              </a:ext>
            </a:extLst>
          </p:cNvPr>
          <p:cNvCxnSpPr>
            <a:cxnSpLocks/>
          </p:cNvCxnSpPr>
          <p:nvPr/>
        </p:nvCxnSpPr>
        <p:spPr>
          <a:xfrm>
            <a:off x="4437063" y="692150"/>
            <a:ext cx="2292350"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16552" name="그룹 2">
            <a:extLst>
              <a:ext uri="{FF2B5EF4-FFF2-40B4-BE49-F238E27FC236}">
                <a16:creationId xmlns:a16="http://schemas.microsoft.com/office/drawing/2014/main" id="{A88FDFA2-2389-423C-DBE6-F7DC52B08095}"/>
              </a:ext>
            </a:extLst>
          </p:cNvPr>
          <p:cNvGrpSpPr>
            <a:grpSpLocks/>
          </p:cNvGrpSpPr>
          <p:nvPr/>
        </p:nvGrpSpPr>
        <p:grpSpPr bwMode="auto">
          <a:xfrm>
            <a:off x="1400175" y="1203325"/>
            <a:ext cx="4568825" cy="944563"/>
            <a:chOff x="1403350" y="1223963"/>
            <a:chExt cx="4568883" cy="944710"/>
          </a:xfrm>
        </p:grpSpPr>
        <p:grpSp>
          <p:nvGrpSpPr>
            <p:cNvPr id="16561" name="그룹 17">
              <a:extLst>
                <a:ext uri="{FF2B5EF4-FFF2-40B4-BE49-F238E27FC236}">
                  <a16:creationId xmlns:a16="http://schemas.microsoft.com/office/drawing/2014/main" id="{03F6F177-CCCD-4C7E-3308-C70F1180617B}"/>
                </a:ext>
              </a:extLst>
            </p:cNvPr>
            <p:cNvGrpSpPr>
              <a:grpSpLocks/>
            </p:cNvGrpSpPr>
            <p:nvPr/>
          </p:nvGrpSpPr>
          <p:grpSpPr bwMode="auto">
            <a:xfrm>
              <a:off x="1403350" y="1223963"/>
              <a:ext cx="4568883" cy="944710"/>
              <a:chOff x="2720619" y="3618732"/>
              <a:chExt cx="4975885" cy="1029283"/>
            </a:xfrm>
          </p:grpSpPr>
          <p:sp>
            <p:nvSpPr>
              <p:cNvPr id="91" name="화살표: 오각형 90">
                <a:extLst>
                  <a:ext uri="{FF2B5EF4-FFF2-40B4-BE49-F238E27FC236}">
                    <a16:creationId xmlns:a16="http://schemas.microsoft.com/office/drawing/2014/main" id="{E6698AD0-9A4C-C5D1-3544-29CEC006FF33}"/>
                  </a:ext>
                </a:extLst>
              </p:cNvPr>
              <p:cNvSpPr/>
              <p:nvPr/>
            </p:nvSpPr>
            <p:spPr bwMode="auto">
              <a:xfrm>
                <a:off x="2720619" y="3962980"/>
                <a:ext cx="2268367" cy="489557"/>
              </a:xfrm>
              <a:prstGeom prst="homePlate">
                <a:avLst/>
              </a:prstGeom>
              <a:solidFill>
                <a:schemeClr val="bg1">
                  <a:lumMod val="85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2000" anchor="ctr"/>
              <a:lstStyle/>
              <a:p>
                <a:pPr algn="ctr">
                  <a:defRPr/>
                </a:pPr>
                <a:r>
                  <a:rPr lang="en-US" altLang="ko-KR" sz="1100" b="1" spc="-50" dirty="0">
                    <a:solidFill>
                      <a:schemeClr val="tx1"/>
                    </a:solidFill>
                    <a:latin typeface="Calibri" panose="020F0502020204030204" pitchFamily="34" charset="0"/>
                    <a:cs typeface="Calibri" panose="020F0502020204030204" pitchFamily="34" charset="0"/>
                  </a:rPr>
                  <a:t>ULTRA</a:t>
                </a:r>
                <a:r>
                  <a:rPr lang="en-US" altLang="ko-KR" sz="1000" b="1" spc="-50" dirty="0">
                    <a:solidFill>
                      <a:schemeClr val="tx1"/>
                    </a:solidFill>
                    <a:latin typeface="Calibri" panose="020F0502020204030204" pitchFamily="34" charset="0"/>
                    <a:cs typeface="Calibri" panose="020F0502020204030204" pitchFamily="34" charset="0"/>
                  </a:rPr>
                  <a:t> </a:t>
                </a:r>
                <a:r>
                  <a:rPr lang="en-US" altLang="ko-KR" sz="1100" b="1" spc="-50" dirty="0">
                    <a:solidFill>
                      <a:schemeClr val="tx1"/>
                    </a:solidFill>
                    <a:latin typeface="Calibri" panose="020F0502020204030204" pitchFamily="34" charset="0"/>
                    <a:cs typeface="Calibri" panose="020F0502020204030204" pitchFamily="34" charset="0"/>
                  </a:rPr>
                  <a:t>Perfect</a:t>
                </a:r>
              </a:p>
              <a:p>
                <a:pPr algn="ctr">
                  <a:defRPr/>
                </a:pPr>
                <a:r>
                  <a:rPr lang="en-US" altLang="ko-KR" sz="1100" b="1" spc="-50" dirty="0">
                    <a:solidFill>
                      <a:srgbClr val="FD6767"/>
                    </a:solidFill>
                    <a:latin typeface="Calibri" panose="020F0502020204030204" pitchFamily="34" charset="0"/>
                    <a:cs typeface="Calibri" panose="020F0502020204030204" pitchFamily="34" charset="0"/>
                  </a:rPr>
                  <a:t>1-DAY</a:t>
                </a:r>
                <a:r>
                  <a:rPr lang="en-US" altLang="ko-KR" sz="1100" b="1" spc="-50" dirty="0">
                    <a:solidFill>
                      <a:schemeClr val="tx1"/>
                    </a:solidFill>
                    <a:latin typeface="Calibri" panose="020F0502020204030204" pitchFamily="34" charset="0"/>
                    <a:cs typeface="Calibri" panose="020F0502020204030204" pitchFamily="34" charset="0"/>
                  </a:rPr>
                  <a:t> Combination</a:t>
                </a:r>
                <a:endParaRPr lang="ko-KR" altLang="en-US" sz="1100" b="1" spc="-50" dirty="0">
                  <a:solidFill>
                    <a:schemeClr val="tx1"/>
                  </a:solidFill>
                  <a:latin typeface="Calibri" panose="020F0502020204030204" pitchFamily="34" charset="0"/>
                  <a:cs typeface="Calibri" panose="020F0502020204030204" pitchFamily="34" charset="0"/>
                </a:endParaRPr>
              </a:p>
            </p:txBody>
          </p:sp>
          <p:pic>
            <p:nvPicPr>
              <p:cNvPr id="16564" name="Picture 4">
                <a:extLst>
                  <a:ext uri="{FF2B5EF4-FFF2-40B4-BE49-F238E27FC236}">
                    <a16:creationId xmlns:a16="http://schemas.microsoft.com/office/drawing/2014/main" id="{B9E2C612-9A25-2BF7-CF25-31C5BF6270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412" r="4095" b="9062"/>
              <a:stretch>
                <a:fillRect/>
              </a:stretch>
            </p:blipFill>
            <p:spPr bwMode="auto">
              <a:xfrm>
                <a:off x="4437063" y="3618732"/>
                <a:ext cx="1052179" cy="971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65" name="TextBox 33">
                <a:extLst>
                  <a:ext uri="{FF2B5EF4-FFF2-40B4-BE49-F238E27FC236}">
                    <a16:creationId xmlns:a16="http://schemas.microsoft.com/office/drawing/2014/main" id="{32480141-1702-700C-9855-9289F2F41C29}"/>
                  </a:ext>
                </a:extLst>
              </p:cNvPr>
              <p:cNvSpPr txBox="1">
                <a:spLocks noChangeArrowheads="1"/>
              </p:cNvSpPr>
              <p:nvPr/>
            </p:nvSpPr>
            <p:spPr bwMode="auto">
              <a:xfrm>
                <a:off x="5386206" y="3673231"/>
                <a:ext cx="1564641" cy="23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[Full face] UltraGlow Therapy</a:t>
                </a:r>
                <a:endParaRPr lang="ko-KR" altLang="en-US" sz="800" b="1">
                  <a:latin typeface="Calibri" panose="020F0502020204030204" pitchFamily="34" charset="0"/>
                  <a:cs typeface="Calibri" panose="020F0502020204030204" pitchFamily="34" charset="0"/>
                </a:endParaRPr>
              </a:p>
            </p:txBody>
          </p:sp>
          <p:sp>
            <p:nvSpPr>
              <p:cNvPr id="16566" name="TextBox 34">
                <a:extLst>
                  <a:ext uri="{FF2B5EF4-FFF2-40B4-BE49-F238E27FC236}">
                    <a16:creationId xmlns:a16="http://schemas.microsoft.com/office/drawing/2014/main" id="{D97DC551-45EE-3DC1-4075-8F48A1802B96}"/>
                  </a:ext>
                </a:extLst>
              </p:cNvPr>
              <p:cNvSpPr txBox="1">
                <a:spLocks noChangeArrowheads="1"/>
              </p:cNvSpPr>
              <p:nvPr/>
            </p:nvSpPr>
            <p:spPr bwMode="auto">
              <a:xfrm>
                <a:off x="5386206" y="3787256"/>
                <a:ext cx="1493060" cy="23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[Eyelid] Eyelid Rejuvenation</a:t>
                </a:r>
                <a:endParaRPr lang="ko-KR" altLang="en-US" sz="800" b="1">
                  <a:latin typeface="Calibri" panose="020F0502020204030204" pitchFamily="34" charset="0"/>
                  <a:cs typeface="Calibri" panose="020F0502020204030204" pitchFamily="34" charset="0"/>
                </a:endParaRPr>
              </a:p>
            </p:txBody>
          </p:sp>
          <p:sp>
            <p:nvSpPr>
              <p:cNvPr id="16567" name="TextBox 35">
                <a:extLst>
                  <a:ext uri="{FF2B5EF4-FFF2-40B4-BE49-F238E27FC236}">
                    <a16:creationId xmlns:a16="http://schemas.microsoft.com/office/drawing/2014/main" id="{8FE79A11-731A-A1E0-53D6-793BA49338AE}"/>
                  </a:ext>
                </a:extLst>
              </p:cNvPr>
              <p:cNvSpPr txBox="1">
                <a:spLocks noChangeArrowheads="1"/>
              </p:cNvSpPr>
              <p:nvPr/>
            </p:nvSpPr>
            <p:spPr bwMode="auto">
              <a:xfrm>
                <a:off x="5381223" y="3919052"/>
                <a:ext cx="2315281" cy="23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[Nasal &amp; T zone] </a:t>
                </a:r>
                <a:r>
                  <a:rPr kumimoji="0" lang="en-US" altLang="ko-KR" sz="800" b="1">
                    <a:latin typeface="Calibri" panose="020F0502020204030204" pitchFamily="34" charset="0"/>
                    <a:cs typeface="Calibri" panose="020F0502020204030204" pitchFamily="34" charset="0"/>
                  </a:rPr>
                  <a:t>Enlarged Pores / Active Acne</a:t>
                </a:r>
                <a:endParaRPr kumimoji="0" lang="ko-KR" altLang="en-US" sz="800" b="1">
                  <a:latin typeface="Calibri" panose="020F0502020204030204" pitchFamily="34" charset="0"/>
                  <a:cs typeface="Calibri" panose="020F0502020204030204" pitchFamily="34" charset="0"/>
                </a:endParaRPr>
              </a:p>
            </p:txBody>
          </p:sp>
          <p:sp>
            <p:nvSpPr>
              <p:cNvPr id="16568" name="TextBox 36">
                <a:extLst>
                  <a:ext uri="{FF2B5EF4-FFF2-40B4-BE49-F238E27FC236}">
                    <a16:creationId xmlns:a16="http://schemas.microsoft.com/office/drawing/2014/main" id="{93A06479-6D6C-4409-5568-FEA3FD089393}"/>
                  </a:ext>
                </a:extLst>
              </p:cNvPr>
              <p:cNvSpPr txBox="1">
                <a:spLocks noChangeArrowheads="1"/>
              </p:cNvSpPr>
              <p:nvPr/>
            </p:nvSpPr>
            <p:spPr bwMode="auto">
              <a:xfrm>
                <a:off x="5388752" y="4197080"/>
                <a:ext cx="448311" cy="2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[Hand]</a:t>
                </a:r>
                <a:endParaRPr lang="ko-KR" altLang="en-US" sz="800" b="1">
                  <a:latin typeface="Calibri" panose="020F0502020204030204" pitchFamily="34" charset="0"/>
                  <a:cs typeface="Calibri" panose="020F0502020204030204" pitchFamily="34" charset="0"/>
                </a:endParaRPr>
              </a:p>
            </p:txBody>
          </p:sp>
          <p:sp>
            <p:nvSpPr>
              <p:cNvPr id="16569" name="TextBox 37">
                <a:extLst>
                  <a:ext uri="{FF2B5EF4-FFF2-40B4-BE49-F238E27FC236}">
                    <a16:creationId xmlns:a16="http://schemas.microsoft.com/office/drawing/2014/main" id="{4D4EA0F5-ED13-0221-C777-C4AEEAE4C21C}"/>
                  </a:ext>
                </a:extLst>
              </p:cNvPr>
              <p:cNvSpPr txBox="1">
                <a:spLocks noChangeArrowheads="1"/>
              </p:cNvSpPr>
              <p:nvPr/>
            </p:nvSpPr>
            <p:spPr bwMode="auto">
              <a:xfrm>
                <a:off x="5388752" y="4314473"/>
                <a:ext cx="436245" cy="2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[Neck]</a:t>
                </a:r>
                <a:endParaRPr lang="ko-KR" altLang="en-US" sz="800" b="1">
                  <a:latin typeface="Calibri" panose="020F0502020204030204" pitchFamily="34" charset="0"/>
                  <a:cs typeface="Calibri" panose="020F0502020204030204" pitchFamily="34" charset="0"/>
                </a:endParaRPr>
              </a:p>
            </p:txBody>
          </p:sp>
          <p:sp>
            <p:nvSpPr>
              <p:cNvPr id="16570" name="TextBox 38">
                <a:extLst>
                  <a:ext uri="{FF2B5EF4-FFF2-40B4-BE49-F238E27FC236}">
                    <a16:creationId xmlns:a16="http://schemas.microsoft.com/office/drawing/2014/main" id="{55F97B1D-EB5A-5D68-C17C-AE083CB48E2F}"/>
                  </a:ext>
                </a:extLst>
              </p:cNvPr>
              <p:cNvSpPr txBox="1">
                <a:spLocks noChangeArrowheads="1"/>
              </p:cNvSpPr>
              <p:nvPr/>
            </p:nvSpPr>
            <p:spPr bwMode="auto">
              <a:xfrm>
                <a:off x="5386207" y="4413341"/>
                <a:ext cx="737087" cy="234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[Décolleté] </a:t>
                </a:r>
                <a:endParaRPr lang="ko-KR" altLang="en-US" sz="800" b="1">
                  <a:latin typeface="Calibri" panose="020F0502020204030204" pitchFamily="34" charset="0"/>
                  <a:cs typeface="Calibri" panose="020F0502020204030204" pitchFamily="34" charset="0"/>
                </a:endParaRPr>
              </a:p>
            </p:txBody>
          </p:sp>
          <p:sp>
            <p:nvSpPr>
              <p:cNvPr id="16571" name="TextBox 39">
                <a:extLst>
                  <a:ext uri="{FF2B5EF4-FFF2-40B4-BE49-F238E27FC236}">
                    <a16:creationId xmlns:a16="http://schemas.microsoft.com/office/drawing/2014/main" id="{3028CCBC-5A4F-1234-A653-3F4BCA21EE28}"/>
                  </a:ext>
                </a:extLst>
              </p:cNvPr>
              <p:cNvSpPr txBox="1">
                <a:spLocks noChangeArrowheads="1"/>
              </p:cNvSpPr>
              <p:nvPr/>
            </p:nvSpPr>
            <p:spPr bwMode="auto">
              <a:xfrm>
                <a:off x="6066110" y="4314473"/>
                <a:ext cx="1062253" cy="202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Off-Face Rejuvenation</a:t>
                </a:r>
                <a:endParaRPr lang="ko-KR" altLang="en-US" sz="800" b="1">
                  <a:latin typeface="Calibri" panose="020F0502020204030204" pitchFamily="34" charset="0"/>
                  <a:cs typeface="Calibri" panose="020F0502020204030204" pitchFamily="34" charset="0"/>
                </a:endParaRPr>
              </a:p>
            </p:txBody>
          </p:sp>
          <p:cxnSp>
            <p:nvCxnSpPr>
              <p:cNvPr id="100" name="직선 화살표 연결선 99">
                <a:extLst>
                  <a:ext uri="{FF2B5EF4-FFF2-40B4-BE49-F238E27FC236}">
                    <a16:creationId xmlns:a16="http://schemas.microsoft.com/office/drawing/2014/main" id="{851F8DFC-83C0-F128-99AE-929E7F75460F}"/>
                  </a:ext>
                </a:extLst>
              </p:cNvPr>
              <p:cNvCxnSpPr>
                <a:cxnSpLocks/>
              </p:cNvCxnSpPr>
              <p:nvPr/>
            </p:nvCxnSpPr>
            <p:spPr bwMode="auto">
              <a:xfrm>
                <a:off x="4892166" y="3789991"/>
                <a:ext cx="529055"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1" name="직선 화살표 연결선 100">
                <a:extLst>
                  <a:ext uri="{FF2B5EF4-FFF2-40B4-BE49-F238E27FC236}">
                    <a16:creationId xmlns:a16="http://schemas.microsoft.com/office/drawing/2014/main" id="{F42DA0BC-DE04-31B8-A35E-E4D75002423D}"/>
                  </a:ext>
                </a:extLst>
              </p:cNvPr>
              <p:cNvCxnSpPr>
                <a:cxnSpLocks/>
              </p:cNvCxnSpPr>
              <p:nvPr/>
            </p:nvCxnSpPr>
            <p:spPr bwMode="auto">
              <a:xfrm>
                <a:off x="4881792" y="3898974"/>
                <a:ext cx="539429"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2" name="직선 화살표 연결선 101">
                <a:extLst>
                  <a:ext uri="{FF2B5EF4-FFF2-40B4-BE49-F238E27FC236}">
                    <a16:creationId xmlns:a16="http://schemas.microsoft.com/office/drawing/2014/main" id="{D7520562-1474-B9DC-9F9E-0E6940240D69}"/>
                  </a:ext>
                </a:extLst>
              </p:cNvPr>
              <p:cNvCxnSpPr>
                <a:cxnSpLocks/>
              </p:cNvCxnSpPr>
              <p:nvPr/>
            </p:nvCxnSpPr>
            <p:spPr bwMode="auto">
              <a:xfrm>
                <a:off x="4876606" y="4035635"/>
                <a:ext cx="544615"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3" name="직선 화살표 연결선 102">
                <a:extLst>
                  <a:ext uri="{FF2B5EF4-FFF2-40B4-BE49-F238E27FC236}">
                    <a16:creationId xmlns:a16="http://schemas.microsoft.com/office/drawing/2014/main" id="{706A437D-EE3E-CC10-DF4C-318655127FD8}"/>
                  </a:ext>
                </a:extLst>
              </p:cNvPr>
              <p:cNvCxnSpPr>
                <a:cxnSpLocks/>
              </p:cNvCxnSpPr>
              <p:nvPr/>
            </p:nvCxnSpPr>
            <p:spPr bwMode="auto">
              <a:xfrm>
                <a:off x="5037397" y="4279549"/>
                <a:ext cx="383824"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4" name="직선 화살표 연결선 103">
                <a:extLst>
                  <a:ext uri="{FF2B5EF4-FFF2-40B4-BE49-F238E27FC236}">
                    <a16:creationId xmlns:a16="http://schemas.microsoft.com/office/drawing/2014/main" id="{A5A9A0EA-6225-AF25-883D-F5203139ECC1}"/>
                  </a:ext>
                </a:extLst>
              </p:cNvPr>
              <p:cNvCxnSpPr>
                <a:cxnSpLocks/>
              </p:cNvCxnSpPr>
              <p:nvPr/>
            </p:nvCxnSpPr>
            <p:spPr bwMode="auto">
              <a:xfrm>
                <a:off x="5160152" y="4509624"/>
                <a:ext cx="261069"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5" name="직선 화살표 연결선 104">
                <a:extLst>
                  <a:ext uri="{FF2B5EF4-FFF2-40B4-BE49-F238E27FC236}">
                    <a16:creationId xmlns:a16="http://schemas.microsoft.com/office/drawing/2014/main" id="{6FAB17D7-7FFE-8ADF-1E4E-D09074CEBF16}"/>
                  </a:ext>
                </a:extLst>
              </p:cNvPr>
              <p:cNvCxnSpPr>
                <a:cxnSpLocks/>
              </p:cNvCxnSpPr>
              <p:nvPr/>
            </p:nvCxnSpPr>
            <p:spPr bwMode="auto">
              <a:xfrm>
                <a:off x="4876606" y="4395452"/>
                <a:ext cx="544615" cy="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cxnSp>
            <p:nvCxnSpPr>
              <p:cNvPr id="106" name="직선 화살표 연결선 105">
                <a:extLst>
                  <a:ext uri="{FF2B5EF4-FFF2-40B4-BE49-F238E27FC236}">
                    <a16:creationId xmlns:a16="http://schemas.microsoft.com/office/drawing/2014/main" id="{D67801F7-39E1-F529-1D43-463E9511833B}"/>
                  </a:ext>
                </a:extLst>
              </p:cNvPr>
              <p:cNvCxnSpPr>
                <a:cxnSpLocks/>
              </p:cNvCxnSpPr>
              <p:nvPr/>
            </p:nvCxnSpPr>
            <p:spPr bwMode="auto">
              <a:xfrm>
                <a:off x="4829924" y="4154997"/>
                <a:ext cx="599942" cy="15570"/>
              </a:xfrm>
              <a:prstGeom prst="straightConnector1">
                <a:avLst/>
              </a:prstGeom>
              <a:ln w="9525">
                <a:solidFill>
                  <a:schemeClr val="tx1"/>
                </a:solidFill>
                <a:headEnd type="oval" w="sm" len="sm"/>
                <a:tailEnd type="stealth"/>
              </a:ln>
            </p:spPr>
            <p:style>
              <a:lnRef idx="1">
                <a:schemeClr val="accent1"/>
              </a:lnRef>
              <a:fillRef idx="0">
                <a:schemeClr val="accent1"/>
              </a:fillRef>
              <a:effectRef idx="0">
                <a:schemeClr val="accent1"/>
              </a:effectRef>
              <a:fontRef idx="minor">
                <a:schemeClr val="tx1"/>
              </a:fontRef>
            </p:style>
          </p:cxnSp>
          <p:sp>
            <p:nvSpPr>
              <p:cNvPr id="16579" name="TextBox 47">
                <a:extLst>
                  <a:ext uri="{FF2B5EF4-FFF2-40B4-BE49-F238E27FC236}">
                    <a16:creationId xmlns:a16="http://schemas.microsoft.com/office/drawing/2014/main" id="{C0F7973D-6001-DFB7-38B2-F98B7BE03CBF}"/>
                  </a:ext>
                </a:extLst>
              </p:cNvPr>
              <p:cNvSpPr txBox="1">
                <a:spLocks noChangeArrowheads="1"/>
              </p:cNvSpPr>
              <p:nvPr/>
            </p:nvSpPr>
            <p:spPr bwMode="auto">
              <a:xfrm>
                <a:off x="5388751" y="4047637"/>
                <a:ext cx="1208485" cy="234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a:latin typeface="Calibri" panose="020F0502020204030204" pitchFamily="34" charset="0"/>
                    <a:cs typeface="Calibri" panose="020F0502020204030204" pitchFamily="34" charset="0"/>
                  </a:rPr>
                  <a:t>[Lip] Lip rejuvenation</a:t>
                </a:r>
                <a:endParaRPr lang="ko-KR" altLang="en-US" sz="800" b="1">
                  <a:latin typeface="Calibri" panose="020F0502020204030204" pitchFamily="34" charset="0"/>
                  <a:cs typeface="Calibri" panose="020F0502020204030204" pitchFamily="34" charset="0"/>
                </a:endParaRPr>
              </a:p>
            </p:txBody>
          </p:sp>
        </p:grpSp>
        <p:sp>
          <p:nvSpPr>
            <p:cNvPr id="9" name="오른쪽 중괄호 8">
              <a:extLst>
                <a:ext uri="{FF2B5EF4-FFF2-40B4-BE49-F238E27FC236}">
                  <a16:creationId xmlns:a16="http://schemas.microsoft.com/office/drawing/2014/main" id="{DA91D36D-A86C-B028-A1DA-6B7316517338}"/>
                </a:ext>
              </a:extLst>
            </p:cNvPr>
            <p:cNvSpPr/>
            <p:nvPr/>
          </p:nvSpPr>
          <p:spPr>
            <a:xfrm>
              <a:off x="4441864" y="1838422"/>
              <a:ext cx="104776" cy="231811"/>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ko-KR" altLang="en-US"/>
            </a:p>
          </p:txBody>
        </p:sp>
      </p:grpSp>
      <p:grpSp>
        <p:nvGrpSpPr>
          <p:cNvPr id="53" name="그룹 52">
            <a:extLst>
              <a:ext uri="{FF2B5EF4-FFF2-40B4-BE49-F238E27FC236}">
                <a16:creationId xmlns:a16="http://schemas.microsoft.com/office/drawing/2014/main" id="{91A41985-F5B6-1593-E3AD-2A9453E33FC7}"/>
              </a:ext>
            </a:extLst>
          </p:cNvPr>
          <p:cNvGrpSpPr/>
          <p:nvPr/>
        </p:nvGrpSpPr>
        <p:grpSpPr>
          <a:xfrm>
            <a:off x="5940816" y="8762356"/>
            <a:ext cx="842564" cy="719683"/>
            <a:chOff x="3209435" y="5844150"/>
            <a:chExt cx="1101409" cy="854072"/>
          </a:xfrm>
          <a:effectLst>
            <a:outerShdw blurRad="50800" dist="38100" dir="2700000" sx="99000" sy="99000" algn="tl" rotWithShape="0">
              <a:prstClr val="black">
                <a:alpha val="40000"/>
              </a:prstClr>
            </a:outerShdw>
          </a:effectLst>
        </p:grpSpPr>
        <p:pic>
          <p:nvPicPr>
            <p:cNvPr id="54" name="그림 53">
              <a:extLst>
                <a:ext uri="{FF2B5EF4-FFF2-40B4-BE49-F238E27FC236}">
                  <a16:creationId xmlns:a16="http://schemas.microsoft.com/office/drawing/2014/main" id="{670F136B-5104-9459-4018-417A43ADC166}"/>
                </a:ext>
              </a:extLst>
            </p:cNvPr>
            <p:cNvPicPr>
              <a:picLocks noChangeAspect="1"/>
            </p:cNvPicPr>
            <p:nvPr/>
          </p:nvPicPr>
          <p:blipFill rotWithShape="1">
            <a:blip r:embed="rId6" cstate="print"/>
            <a:srcRect l="-1" r="83246" b="5053"/>
            <a:stretch/>
          </p:blipFill>
          <p:spPr>
            <a:xfrm>
              <a:off x="3209435" y="5844150"/>
              <a:ext cx="371966" cy="613134"/>
            </a:xfrm>
            <a:prstGeom prst="rect">
              <a:avLst/>
            </a:prstGeom>
          </p:spPr>
        </p:pic>
        <p:pic>
          <p:nvPicPr>
            <p:cNvPr id="55" name="그림 54">
              <a:extLst>
                <a:ext uri="{FF2B5EF4-FFF2-40B4-BE49-F238E27FC236}">
                  <a16:creationId xmlns:a16="http://schemas.microsoft.com/office/drawing/2014/main" id="{C9289F4F-84A9-8350-8B70-4A187C0E7790}"/>
                </a:ext>
              </a:extLst>
            </p:cNvPr>
            <p:cNvPicPr>
              <a:picLocks noChangeAspect="1"/>
            </p:cNvPicPr>
            <p:nvPr/>
          </p:nvPicPr>
          <p:blipFill rotWithShape="1">
            <a:blip r:embed="rId6" cstate="print"/>
            <a:srcRect l="17026" r="66842" b="5053"/>
            <a:stretch/>
          </p:blipFill>
          <p:spPr>
            <a:xfrm>
              <a:off x="3467597" y="5964619"/>
              <a:ext cx="358140" cy="613134"/>
            </a:xfrm>
            <a:prstGeom prst="rect">
              <a:avLst/>
            </a:prstGeom>
          </p:spPr>
        </p:pic>
        <p:pic>
          <p:nvPicPr>
            <p:cNvPr id="56" name="그림 55">
              <a:extLst>
                <a:ext uri="{FF2B5EF4-FFF2-40B4-BE49-F238E27FC236}">
                  <a16:creationId xmlns:a16="http://schemas.microsoft.com/office/drawing/2014/main" id="{7813B078-90F9-AFF5-C5E8-21F0EE0A142F}"/>
                </a:ext>
              </a:extLst>
            </p:cNvPr>
            <p:cNvPicPr>
              <a:picLocks noChangeAspect="1"/>
            </p:cNvPicPr>
            <p:nvPr/>
          </p:nvPicPr>
          <p:blipFill rotWithShape="1">
            <a:blip r:embed="rId6" cstate="print"/>
            <a:srcRect l="34056" r="50155" b="5053"/>
            <a:stretch/>
          </p:blipFill>
          <p:spPr>
            <a:xfrm>
              <a:off x="3719534" y="6085088"/>
              <a:ext cx="350520" cy="613134"/>
            </a:xfrm>
            <a:prstGeom prst="rect">
              <a:avLst/>
            </a:prstGeom>
          </p:spPr>
        </p:pic>
        <p:pic>
          <p:nvPicPr>
            <p:cNvPr id="57" name="그림 56">
              <a:extLst>
                <a:ext uri="{FF2B5EF4-FFF2-40B4-BE49-F238E27FC236}">
                  <a16:creationId xmlns:a16="http://schemas.microsoft.com/office/drawing/2014/main" id="{DB71DC22-74D7-C679-2E5E-D06CF3F3BB9A}"/>
                </a:ext>
              </a:extLst>
            </p:cNvPr>
            <p:cNvPicPr>
              <a:picLocks noChangeAspect="1"/>
            </p:cNvPicPr>
            <p:nvPr/>
          </p:nvPicPr>
          <p:blipFill rotWithShape="1">
            <a:blip r:embed="rId6" cstate="print"/>
            <a:srcRect l="50146" r="33763" b="5053"/>
            <a:stretch/>
          </p:blipFill>
          <p:spPr>
            <a:xfrm>
              <a:off x="3953620" y="6020873"/>
              <a:ext cx="357224" cy="613134"/>
            </a:xfrm>
            <a:prstGeom prst="rect">
              <a:avLst/>
            </a:prstGeom>
          </p:spPr>
        </p:pic>
      </p:grpSp>
      <p:sp>
        <p:nvSpPr>
          <p:cNvPr id="16555" name="TextBox 6">
            <a:extLst>
              <a:ext uri="{FF2B5EF4-FFF2-40B4-BE49-F238E27FC236}">
                <a16:creationId xmlns:a16="http://schemas.microsoft.com/office/drawing/2014/main" id="{D8B0D208-CC2F-714A-CBE1-9FC7518F7FEB}"/>
              </a:ext>
            </a:extLst>
          </p:cNvPr>
          <p:cNvSpPr txBox="1">
            <a:spLocks noChangeArrowheads="1"/>
          </p:cNvSpPr>
          <p:nvPr/>
        </p:nvSpPr>
        <p:spPr bwMode="auto">
          <a:xfrm>
            <a:off x="3690030" y="5363877"/>
            <a:ext cx="3714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000" b="1">
                <a:latin typeface="Calibri" panose="020F0502020204030204" pitchFamily="34" charset="0"/>
                <a:cs typeface="Calibri" panose="020F0502020204030204" pitchFamily="34" charset="0"/>
              </a:rPr>
              <a:t>or</a:t>
            </a:r>
            <a:endParaRPr lang="ko-KR" altLang="en-US" sz="1000" b="1">
              <a:latin typeface="Calibri" panose="020F0502020204030204" pitchFamily="34" charset="0"/>
              <a:cs typeface="Calibri" panose="020F0502020204030204" pitchFamily="34" charset="0"/>
            </a:endParaRPr>
          </a:p>
        </p:txBody>
      </p:sp>
      <p:pic>
        <p:nvPicPr>
          <p:cNvPr id="16556" name="Picture 192">
            <a:extLst>
              <a:ext uri="{FF2B5EF4-FFF2-40B4-BE49-F238E27FC236}">
                <a16:creationId xmlns:a16="http://schemas.microsoft.com/office/drawing/2014/main" id="{31483BD5-D656-BE9C-1E29-D8736D9D5C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9761" t="69809" r="14278" b="5592"/>
          <a:stretch>
            <a:fillRect/>
          </a:stretch>
        </p:blipFill>
        <p:spPr bwMode="auto">
          <a:xfrm>
            <a:off x="5606142" y="6833902"/>
            <a:ext cx="1165225"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57" name="Picture 196">
            <a:extLst>
              <a:ext uri="{FF2B5EF4-FFF2-40B4-BE49-F238E27FC236}">
                <a16:creationId xmlns:a16="http://schemas.microsoft.com/office/drawing/2014/main" id="{BD50FCFA-F8C2-CECC-1F37-C2A435B8B34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48470" t="40549" r="2856" b="35686"/>
          <a:stretch>
            <a:fillRect/>
          </a:stretch>
        </p:blipFill>
        <p:spPr bwMode="auto">
          <a:xfrm>
            <a:off x="5612492" y="5736939"/>
            <a:ext cx="1171575"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58" name="그룹 14">
            <a:extLst>
              <a:ext uri="{FF2B5EF4-FFF2-40B4-BE49-F238E27FC236}">
                <a16:creationId xmlns:a16="http://schemas.microsoft.com/office/drawing/2014/main" id="{DE8E36AD-4B59-B55D-BCF9-233D34DED29B}"/>
              </a:ext>
            </a:extLst>
          </p:cNvPr>
          <p:cNvGrpSpPr>
            <a:grpSpLocks/>
          </p:cNvGrpSpPr>
          <p:nvPr/>
        </p:nvGrpSpPr>
        <p:grpSpPr bwMode="auto">
          <a:xfrm>
            <a:off x="989692" y="6208553"/>
            <a:ext cx="584200" cy="571500"/>
            <a:chOff x="4728442" y="6712764"/>
            <a:chExt cx="799021" cy="779844"/>
          </a:xfrm>
        </p:grpSpPr>
        <p:pic>
          <p:nvPicPr>
            <p:cNvPr id="59" name="Picture 2">
              <a:extLst>
                <a:ext uri="{FF2B5EF4-FFF2-40B4-BE49-F238E27FC236}">
                  <a16:creationId xmlns:a16="http://schemas.microsoft.com/office/drawing/2014/main" id="{27AC4B76-341F-45E3-6D54-804097B070A0}"/>
                </a:ext>
              </a:extLst>
            </p:cNvPr>
            <p:cNvPicPr>
              <a:picLocks noChangeAspect="1" noChangeArrowheads="1"/>
            </p:cNvPicPr>
            <p:nvPr/>
          </p:nvPicPr>
          <p:blipFill>
            <a:blip r:embed="rId9"/>
            <a:srcRect l="35696" t="28232" r="36427" b="30165"/>
            <a:stretch>
              <a:fillRect/>
            </a:stretch>
          </p:blipFill>
          <p:spPr bwMode="auto">
            <a:xfrm>
              <a:off x="4728442" y="6712764"/>
              <a:ext cx="799021" cy="779844"/>
            </a:xfrm>
            <a:prstGeom prst="rect">
              <a:avLst/>
            </a:prstGeom>
            <a:noFill/>
            <a:ln>
              <a:noFill/>
            </a:ln>
            <a:effectLst>
              <a:outerShdw blurRad="50800" dist="38100" dir="2700000" algn="tl" rotWithShape="0">
                <a:prstClr val="black">
                  <a:alpha val="40000"/>
                </a:prstClr>
              </a:outerShdw>
            </a:effectLst>
          </p:spPr>
        </p:pic>
        <p:sp>
          <p:nvSpPr>
            <p:cNvPr id="60" name="TextBox 59">
              <a:extLst>
                <a:ext uri="{FF2B5EF4-FFF2-40B4-BE49-F238E27FC236}">
                  <a16:creationId xmlns:a16="http://schemas.microsoft.com/office/drawing/2014/main" id="{C02AEB58-0D98-82B2-D05B-995C25DBAF0F}"/>
                </a:ext>
              </a:extLst>
            </p:cNvPr>
            <p:cNvSpPr txBox="1"/>
            <p:nvPr/>
          </p:nvSpPr>
          <p:spPr>
            <a:xfrm>
              <a:off x="4783882" y="7129486"/>
              <a:ext cx="743579" cy="336571"/>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0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C5 Tip</a:t>
              </a:r>
            </a:p>
          </p:txBody>
        </p:sp>
      </p:grpSp>
      <p:pic>
        <p:nvPicPr>
          <p:cNvPr id="52" name="그림 10" descr="텍스트, 클립아트이(가) 표시된 사진&#10;&#10;자동 생성된 설명">
            <a:extLst>
              <a:ext uri="{FF2B5EF4-FFF2-40B4-BE49-F238E27FC236}">
                <a16:creationId xmlns:a16="http://schemas.microsoft.com/office/drawing/2014/main" id="{92DFD312-FBB2-A1D6-A020-F1F513302EC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직사각형 88">
            <a:extLst>
              <a:ext uri="{FF2B5EF4-FFF2-40B4-BE49-F238E27FC236}">
                <a16:creationId xmlns:a16="http://schemas.microsoft.com/office/drawing/2014/main" id="{E5ADA2DA-50C8-E59D-EDD6-C135DA277EC1}"/>
              </a:ext>
            </a:extLst>
          </p:cNvPr>
          <p:cNvSpPr/>
          <p:nvPr/>
        </p:nvSpPr>
        <p:spPr>
          <a:xfrm>
            <a:off x="21431" y="906951"/>
            <a:ext cx="6815138" cy="5984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sp>
        <p:nvSpPr>
          <p:cNvPr id="17509" name="직사각형 17508">
            <a:extLst>
              <a:ext uri="{FF2B5EF4-FFF2-40B4-BE49-F238E27FC236}">
                <a16:creationId xmlns:a16="http://schemas.microsoft.com/office/drawing/2014/main" id="{B0730673-8028-1368-CEFD-124D23149057}"/>
              </a:ext>
            </a:extLst>
          </p:cNvPr>
          <p:cNvSpPr/>
          <p:nvPr/>
        </p:nvSpPr>
        <p:spPr>
          <a:xfrm>
            <a:off x="203200" y="2830513"/>
            <a:ext cx="6429375" cy="70167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sp>
        <p:nvSpPr>
          <p:cNvPr id="83" name="액자 82">
            <a:extLst>
              <a:ext uri="{FF2B5EF4-FFF2-40B4-BE49-F238E27FC236}">
                <a16:creationId xmlns:a16="http://schemas.microsoft.com/office/drawing/2014/main" id="{F92DF0DF-ED5D-9D3E-46F3-0642777691FD}"/>
              </a:ext>
            </a:extLst>
          </p:cNvPr>
          <p:cNvSpPr/>
          <p:nvPr/>
        </p:nvSpPr>
        <p:spPr>
          <a:xfrm>
            <a:off x="12700" y="901700"/>
            <a:ext cx="6837363" cy="6037263"/>
          </a:xfrm>
          <a:prstGeom prst="frame">
            <a:avLst>
              <a:gd name="adj1" fmla="val 661"/>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ko-KR" altLang="en-US">
              <a:solidFill>
                <a:schemeClr val="tx1"/>
              </a:solidFill>
            </a:endParaRPr>
          </a:p>
        </p:txBody>
      </p:sp>
      <p:sp>
        <p:nvSpPr>
          <p:cNvPr id="18439" name="슬라이드 번호 개체 틀 1">
            <a:extLst>
              <a:ext uri="{FF2B5EF4-FFF2-40B4-BE49-F238E27FC236}">
                <a16:creationId xmlns:a16="http://schemas.microsoft.com/office/drawing/2014/main" id="{A947248A-FAB5-3212-AA1F-C56428E3499B}"/>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A0B026F3-BB92-4614-BE9D-DEA253A4FC28}" type="slidenum">
              <a:rPr lang="ko-KR" altLang="en-US" sz="1000" b="1">
                <a:solidFill>
                  <a:schemeClr val="bg1"/>
                </a:solidFill>
              </a:rPr>
              <a:pPr algn="ctr" eaLnBrk="1" latinLnBrk="1" hangingPunct="1"/>
              <a:t>2</a:t>
            </a:fld>
            <a:endParaRPr lang="ko-KR" altLang="en-US" sz="1000" b="1">
              <a:solidFill>
                <a:schemeClr val="bg1"/>
              </a:solidFill>
            </a:endParaRPr>
          </a:p>
        </p:txBody>
      </p:sp>
      <p:graphicFrame>
        <p:nvGraphicFramePr>
          <p:cNvPr id="6" name="표 5">
            <a:extLst>
              <a:ext uri="{FF2B5EF4-FFF2-40B4-BE49-F238E27FC236}">
                <a16:creationId xmlns:a16="http://schemas.microsoft.com/office/drawing/2014/main" id="{6ADEB7AD-A87F-6F68-CF12-8A645E05C76A}"/>
              </a:ext>
            </a:extLst>
          </p:cNvPr>
          <p:cNvGraphicFramePr>
            <a:graphicFrameLocks noGrp="1"/>
          </p:cNvGraphicFramePr>
          <p:nvPr>
            <p:extLst>
              <p:ext uri="{D42A27DB-BD31-4B8C-83A1-F6EECF244321}">
                <p14:modId xmlns:p14="http://schemas.microsoft.com/office/powerpoint/2010/main" val="526804604"/>
              </p:ext>
            </p:extLst>
          </p:nvPr>
        </p:nvGraphicFramePr>
        <p:xfrm>
          <a:off x="17463" y="7118350"/>
          <a:ext cx="6854827" cy="2425563"/>
        </p:xfrm>
        <a:graphic>
          <a:graphicData uri="http://schemas.openxmlformats.org/drawingml/2006/table">
            <a:tbl>
              <a:tblPr firstRow="1" bandRow="1">
                <a:tableStyleId>{21E4AEA4-8DFA-4A89-87EB-49C32662AFE0}</a:tableStyleId>
              </a:tblPr>
              <a:tblGrid>
                <a:gridCol w="1296080">
                  <a:extLst>
                    <a:ext uri="{9D8B030D-6E8A-4147-A177-3AD203B41FA5}">
                      <a16:colId xmlns:a16="http://schemas.microsoft.com/office/drawing/2014/main" val="20000"/>
                    </a:ext>
                  </a:extLst>
                </a:gridCol>
                <a:gridCol w="432027">
                  <a:extLst>
                    <a:ext uri="{9D8B030D-6E8A-4147-A177-3AD203B41FA5}">
                      <a16:colId xmlns:a16="http://schemas.microsoft.com/office/drawing/2014/main" val="20001"/>
                    </a:ext>
                  </a:extLst>
                </a:gridCol>
                <a:gridCol w="640840">
                  <a:extLst>
                    <a:ext uri="{9D8B030D-6E8A-4147-A177-3AD203B41FA5}">
                      <a16:colId xmlns:a16="http://schemas.microsoft.com/office/drawing/2014/main" val="20002"/>
                    </a:ext>
                  </a:extLst>
                </a:gridCol>
                <a:gridCol w="640840">
                  <a:extLst>
                    <a:ext uri="{9D8B030D-6E8A-4147-A177-3AD203B41FA5}">
                      <a16:colId xmlns:a16="http://schemas.microsoft.com/office/drawing/2014/main" val="20003"/>
                    </a:ext>
                  </a:extLst>
                </a:gridCol>
                <a:gridCol w="640840">
                  <a:extLst>
                    <a:ext uri="{9D8B030D-6E8A-4147-A177-3AD203B41FA5}">
                      <a16:colId xmlns:a16="http://schemas.microsoft.com/office/drawing/2014/main" val="20004"/>
                    </a:ext>
                  </a:extLst>
                </a:gridCol>
                <a:gridCol w="640840">
                  <a:extLst>
                    <a:ext uri="{9D8B030D-6E8A-4147-A177-3AD203B41FA5}">
                      <a16:colId xmlns:a16="http://schemas.microsoft.com/office/drawing/2014/main" val="20005"/>
                    </a:ext>
                  </a:extLst>
                </a:gridCol>
                <a:gridCol w="640840">
                  <a:extLst>
                    <a:ext uri="{9D8B030D-6E8A-4147-A177-3AD203B41FA5}">
                      <a16:colId xmlns:a16="http://schemas.microsoft.com/office/drawing/2014/main" val="20006"/>
                    </a:ext>
                  </a:extLst>
                </a:gridCol>
                <a:gridCol w="640840">
                  <a:extLst>
                    <a:ext uri="{9D8B030D-6E8A-4147-A177-3AD203B41FA5}">
                      <a16:colId xmlns:a16="http://schemas.microsoft.com/office/drawing/2014/main" val="20007"/>
                    </a:ext>
                  </a:extLst>
                </a:gridCol>
                <a:gridCol w="640840">
                  <a:extLst>
                    <a:ext uri="{9D8B030D-6E8A-4147-A177-3AD203B41FA5}">
                      <a16:colId xmlns:a16="http://schemas.microsoft.com/office/drawing/2014/main" val="20008"/>
                    </a:ext>
                  </a:extLst>
                </a:gridCol>
                <a:gridCol w="640840">
                  <a:extLst>
                    <a:ext uri="{9D8B030D-6E8A-4147-A177-3AD203B41FA5}">
                      <a16:colId xmlns:a16="http://schemas.microsoft.com/office/drawing/2014/main" val="20009"/>
                    </a:ext>
                  </a:extLst>
                </a:gridCol>
              </a:tblGrid>
              <a:tr h="335049">
                <a:tc gridSpan="10">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600" b="1" dirty="0">
                          <a:solidFill>
                            <a:schemeClr val="bg1"/>
                          </a:solidFill>
                          <a:latin typeface="Calibri" panose="020F0502020204030204" pitchFamily="34" charset="0"/>
                          <a:cs typeface="Calibri" panose="020F0502020204030204" pitchFamily="34" charset="0"/>
                        </a:rPr>
                        <a:t>Thulium Peeling</a:t>
                      </a:r>
                      <a:endParaRPr kumimoji="0" lang="ko-KR" altLang="en-US" sz="16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490392">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Total Energy(kJ)</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78" marB="4557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78" marB="4557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51" marR="91451" marT="45578" marB="4557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val="10001"/>
                  </a:ext>
                </a:extLst>
              </a:tr>
              <a:tr h="518352">
                <a:tc rowSpan="2">
                  <a:txBody>
                    <a:bodyPr/>
                    <a:lstStyle/>
                    <a:p>
                      <a:pPr algn="l" latinLnBrk="1">
                        <a:buFont typeface="Arial" pitchFamily="34" charset="0"/>
                        <a:buChar char="•"/>
                      </a:pPr>
                      <a:r>
                        <a:rPr lang="en-US" altLang="ko-KR" sz="1000" b="1" dirty="0">
                          <a:solidFill>
                            <a:schemeClr val="tx1"/>
                          </a:solidFill>
                          <a:latin typeface="Calibri" panose="020F0502020204030204" pitchFamily="34" charset="0"/>
                          <a:cs typeface="Calibri" panose="020F0502020204030204" pitchFamily="34" charset="0"/>
                        </a:rPr>
                        <a:t> Uneven Skin</a:t>
                      </a:r>
                      <a:r>
                        <a:rPr lang="en-US" altLang="ko-KR" sz="1000" b="1" baseline="0" dirty="0">
                          <a:solidFill>
                            <a:schemeClr val="tx1"/>
                          </a:solidFill>
                          <a:latin typeface="Calibri" panose="020F0502020204030204" pitchFamily="34" charset="0"/>
                          <a:cs typeface="Calibri" panose="020F0502020204030204" pitchFamily="34" charset="0"/>
                        </a:rPr>
                        <a:t> tone </a:t>
                      </a:r>
                    </a:p>
                    <a:p>
                      <a:pPr algn="l" latinLnBrk="1">
                        <a:buFont typeface="Arial" pitchFamily="34" charset="0"/>
                        <a:buNone/>
                      </a:pPr>
                      <a:r>
                        <a:rPr lang="en-US" altLang="ko-KR" sz="1000" b="1" baseline="0" dirty="0">
                          <a:solidFill>
                            <a:schemeClr val="tx1"/>
                          </a:solidFill>
                          <a:latin typeface="Calibri" panose="020F0502020204030204" pitchFamily="34" charset="0"/>
                          <a:cs typeface="Calibri" panose="020F0502020204030204" pitchFamily="34" charset="0"/>
                        </a:rPr>
                        <a:t>  &amp; Skin Texture</a:t>
                      </a:r>
                    </a:p>
                    <a:p>
                      <a:pPr algn="l" latinLnBrk="1">
                        <a:buFont typeface="Arial" pitchFamily="34" charset="0"/>
                        <a:buChar char="•"/>
                      </a:pPr>
                      <a:r>
                        <a:rPr lang="en-US" altLang="ko-KR" sz="1000" b="1" baseline="0" dirty="0">
                          <a:solidFill>
                            <a:schemeClr val="tx1"/>
                          </a:solidFill>
                          <a:latin typeface="Calibri" panose="020F0502020204030204" pitchFamily="34" charset="0"/>
                          <a:cs typeface="Calibri" panose="020F0502020204030204" pitchFamily="34" charset="0"/>
                        </a:rPr>
                        <a:t> </a:t>
                      </a:r>
                      <a:r>
                        <a:rPr lang="en-US" altLang="ko-KR" sz="1000" b="1" baseline="0" dirty="0" err="1">
                          <a:solidFill>
                            <a:schemeClr val="tx1"/>
                          </a:solidFill>
                          <a:latin typeface="Calibri" panose="020F0502020204030204" pitchFamily="34" charset="0"/>
                          <a:cs typeface="Calibri" panose="020F0502020204030204" pitchFamily="34" charset="0"/>
                        </a:rPr>
                        <a:t>Prejuvenation</a:t>
                      </a:r>
                      <a:endParaRPr lang="en-US" altLang="ko-KR" sz="1000" b="1" baseline="0" dirty="0">
                        <a:solidFill>
                          <a:schemeClr val="tx1"/>
                        </a:solidFill>
                        <a:latin typeface="Calibri" panose="020F0502020204030204" pitchFamily="34" charset="0"/>
                        <a:cs typeface="Calibri" panose="020F0502020204030204" pitchFamily="34" charset="0"/>
                      </a:endParaRPr>
                    </a:p>
                    <a:p>
                      <a:pPr algn="l" latinLnBrk="1">
                        <a:buFont typeface="Arial" pitchFamily="34" charset="0"/>
                        <a:buNone/>
                      </a:pPr>
                      <a:r>
                        <a:rPr lang="en-US" altLang="ko-KR" sz="1000" b="1" baseline="0" dirty="0">
                          <a:solidFill>
                            <a:schemeClr val="tx1"/>
                          </a:solidFill>
                          <a:latin typeface="Calibri" panose="020F0502020204030204" pitchFamily="34" charset="0"/>
                          <a:cs typeface="Calibri" panose="020F0502020204030204" pitchFamily="34" charset="0"/>
                        </a:rPr>
                        <a:t>  (≥20 </a:t>
                      </a:r>
                      <a:r>
                        <a:rPr lang="en-US" altLang="ko-KR" sz="1000" b="1" baseline="0" dirty="0" err="1">
                          <a:solidFill>
                            <a:schemeClr val="tx1"/>
                          </a:solidFill>
                          <a:latin typeface="Calibri" panose="020F0502020204030204" pitchFamily="34" charset="0"/>
                          <a:cs typeface="Calibri" panose="020F0502020204030204" pitchFamily="34" charset="0"/>
                        </a:rPr>
                        <a:t>yrs</a:t>
                      </a:r>
                      <a:r>
                        <a:rPr lang="en-US" altLang="ko-KR" sz="1000" b="1" baseline="0" dirty="0">
                          <a:solidFill>
                            <a:schemeClr val="tx1"/>
                          </a:solidFill>
                          <a:latin typeface="Calibri" panose="020F0502020204030204" pitchFamily="34" charset="0"/>
                          <a:cs typeface="Calibri" panose="020F0502020204030204" pitchFamily="34" charset="0"/>
                        </a:rPr>
                        <a:t>)</a:t>
                      </a: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I-VI</a:t>
                      </a:r>
                      <a:endParaRPr lang="ko-KR" altLang="en-US" sz="1000" b="1" dirty="0">
                        <a:latin typeface="Calibri" panose="020F0502020204030204" pitchFamily="34" charset="0"/>
                        <a:cs typeface="Calibri" panose="020F0502020204030204" pitchFamily="34" charset="0"/>
                      </a:endParaRP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C5</a:t>
                      </a: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 ~ 3</a:t>
                      </a:r>
                      <a:endParaRPr lang="en-US" altLang="ko-KR" sz="1000" b="1" baseline="0" dirty="0">
                        <a:latin typeface="Calibri" panose="020F0502020204030204" pitchFamily="34" charset="0"/>
                        <a:cs typeface="Calibri" panose="020F0502020204030204" pitchFamily="34" charset="0"/>
                      </a:endParaRP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225 </a:t>
                      </a:r>
                      <a:r>
                        <a:rPr lang="en-US" altLang="ko-KR" sz="800" b="1" dirty="0">
                          <a:latin typeface="Calibri" panose="020F0502020204030204" pitchFamily="34" charset="0"/>
                          <a:cs typeface="Calibri" panose="020F0502020204030204" pitchFamily="34" charset="0"/>
                        </a:rPr>
                        <a:t>spots/cm2</a:t>
                      </a:r>
                      <a:endParaRPr lang="en-US" altLang="ko-KR" sz="1000" b="1" dirty="0">
                        <a:latin typeface="Calibri" panose="020F0502020204030204" pitchFamily="34" charset="0"/>
                        <a:cs typeface="Calibri" panose="020F0502020204030204" pitchFamily="34" charset="0"/>
                      </a:endParaRP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1 ~ 2 </a:t>
                      </a:r>
                    </a:p>
                    <a:p>
                      <a:pPr algn="ctr" latinLnBrk="1"/>
                      <a:r>
                        <a:rPr lang="en-US" altLang="ko-KR" sz="900" b="1" baseline="0" dirty="0">
                          <a:solidFill>
                            <a:schemeClr val="tx1"/>
                          </a:solidFill>
                          <a:latin typeface="Calibri" panose="020F0502020204030204" pitchFamily="34" charset="0"/>
                          <a:cs typeface="Calibri" panose="020F0502020204030204" pitchFamily="34" charset="0"/>
                        </a:rPr>
                        <a:t>50%</a:t>
                      </a:r>
                    </a:p>
                    <a:p>
                      <a:pPr algn="ctr" latinLnBrk="1"/>
                      <a:r>
                        <a:rPr lang="en-US" altLang="ko-KR" sz="900" b="1" baseline="0" dirty="0">
                          <a:solidFill>
                            <a:schemeClr val="tx1"/>
                          </a:solidFill>
                          <a:latin typeface="Calibri" panose="020F0502020204030204" pitchFamily="34" charset="0"/>
                          <a:cs typeface="Calibri" panose="020F0502020204030204" pitchFamily="34" charset="0"/>
                        </a:rPr>
                        <a:t>Overlap</a:t>
                      </a: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8 ~ 10</a:t>
                      </a: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0.1 ~ 0.2</a:t>
                      </a:r>
                    </a:p>
                  </a:txBody>
                  <a:tcPr marL="91434" marR="91434"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3 ~ 5</a:t>
                      </a:r>
                    </a:p>
                  </a:txBody>
                  <a:tcPr marL="91443" marR="91443"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2</a:t>
                      </a:r>
                    </a:p>
                  </a:txBody>
                  <a:tcPr marL="91443" marR="91443" marT="45782" marB="4578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54907">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9">
                  <a:txBody>
                    <a:bodyPr/>
                    <a:lstStyle/>
                    <a:p>
                      <a:pPr marL="87313" marR="0" lvl="0" indent="-87313"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i="1" dirty="0">
                          <a:solidFill>
                            <a:schemeClr val="tx1"/>
                          </a:solidFill>
                          <a:latin typeface="Calibri" panose="020F0502020204030204" pitchFamily="34" charset="0"/>
                          <a:cs typeface="Calibri" panose="020F0502020204030204" pitchFamily="34" charset="0"/>
                        </a:rPr>
                        <a:t>Thulium Peeling </a:t>
                      </a:r>
                      <a:r>
                        <a:rPr lang="en-US" altLang="ko-KR" sz="1000" dirty="0">
                          <a:solidFill>
                            <a:schemeClr val="tx1"/>
                          </a:solidFill>
                          <a:latin typeface="Calibri" panose="020F0502020204030204" pitchFamily="34" charset="0"/>
                          <a:cs typeface="Calibri" panose="020F0502020204030204" pitchFamily="34" charset="0"/>
                        </a:rPr>
                        <a:t>is a comfortable treatment which can prevent and improve skin </a:t>
                      </a:r>
                      <a:r>
                        <a:rPr lang="en-US" altLang="ko-KR" sz="1000" b="0" dirty="0">
                          <a:solidFill>
                            <a:schemeClr val="tx1"/>
                          </a:solidFill>
                          <a:latin typeface="Calibri" panose="020F0502020204030204" pitchFamily="34" charset="0"/>
                          <a:cs typeface="Calibri" panose="020F0502020204030204" pitchFamily="34" charset="0"/>
                        </a:rPr>
                        <a:t>that is just beginning to show signs of photoaging and is optimized for permeation of skin booster ingredients immediately after treatment.</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solidFill>
                            <a:schemeClr val="tx1"/>
                          </a:solidFill>
                          <a:latin typeface="Calibri" panose="020F0502020204030204" pitchFamily="34" charset="0"/>
                          <a:cs typeface="Calibri" panose="020F0502020204030204" pitchFamily="34" charset="0"/>
                        </a:rPr>
                        <a:t> Topical anesthesia is optional.</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dirty="0">
                          <a:solidFill>
                            <a:schemeClr val="tx1"/>
                          </a:solidFill>
                          <a:latin typeface="Calibri" panose="020F0502020204030204" pitchFamily="34" charset="0"/>
                          <a:cs typeface="Calibri" panose="020F0502020204030204" pitchFamily="34" charset="0"/>
                        </a:rPr>
                        <a:t> I</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nvisible </a:t>
                      </a:r>
                      <a:r>
                        <a:rPr lang="en-US" altLang="ko-KR" sz="1000" b="0" i="0" kern="1200" dirty="0" err="1">
                          <a:solidFill>
                            <a:schemeClr val="tx1"/>
                          </a:solidFill>
                          <a:effectLst/>
                          <a:latin typeface="Calibri" panose="020F0502020204030204" pitchFamily="34" charset="0"/>
                          <a:ea typeface="+mn-ea"/>
                          <a:cs typeface="Calibri" panose="020F0502020204030204" pitchFamily="34" charset="0"/>
                        </a:rPr>
                        <a:t>m</a:t>
                      </a:r>
                      <a:r>
                        <a:rPr lang="en-US" altLang="ko-KR" sz="1000" b="0" dirty="0" err="1">
                          <a:solidFill>
                            <a:schemeClr val="tx1"/>
                          </a:solidFill>
                          <a:latin typeface="Calibri" panose="020F0502020204030204" pitchFamily="34" charset="0"/>
                          <a:cs typeface="Calibri" panose="020F0502020204030204" pitchFamily="34" charset="0"/>
                        </a:rPr>
                        <a:t>icrocrusts</a:t>
                      </a:r>
                      <a:r>
                        <a:rPr lang="en-US" altLang="ko-KR" sz="1000" b="0" dirty="0">
                          <a:solidFill>
                            <a:schemeClr val="tx1"/>
                          </a:solidFill>
                          <a:latin typeface="Calibri" panose="020F0502020204030204" pitchFamily="34" charset="0"/>
                          <a:cs typeface="Calibri" panose="020F0502020204030204" pitchFamily="34" charset="0"/>
                        </a:rPr>
                        <a:t> w</a:t>
                      </a:r>
                      <a:r>
                        <a:rPr lang="en-US" altLang="ko-KR" sz="1000" dirty="0">
                          <a:solidFill>
                            <a:schemeClr val="tx1"/>
                          </a:solidFill>
                          <a:latin typeface="Calibri" panose="020F0502020204030204" pitchFamily="34" charset="0"/>
                          <a:cs typeface="Calibri" panose="020F0502020204030204" pitchFamily="34" charset="0"/>
                        </a:rPr>
                        <a:t>ill form after the treatment and will naturally fall off within 3 days. </a:t>
                      </a:r>
                      <a:endParaRPr lang="en-US" altLang="ko-KR" sz="1000" b="0" dirty="0">
                        <a:solidFill>
                          <a:schemeClr val="tx1"/>
                        </a:solidFill>
                        <a:latin typeface="Calibri" panose="020F0502020204030204" pitchFamily="34" charset="0"/>
                        <a:cs typeface="Calibri" panose="020F0502020204030204" pitchFamily="34" charset="0"/>
                      </a:endParaRPr>
                    </a:p>
                    <a:p>
                      <a:pPr eaLnBrk="1" fontAlgn="auto" latinLnBrk="1" hangingPunct="1">
                        <a:spcBef>
                          <a:spcPts val="0"/>
                        </a:spcBef>
                        <a:spcAft>
                          <a:spcPts val="200"/>
                        </a:spcAft>
                        <a:buFont typeface="Wingdings" panose="05000000000000000000" pitchFamily="2" charset="2"/>
                        <a:buChar char="§"/>
                        <a:defRPr/>
                      </a:pPr>
                      <a:r>
                        <a:rPr lang="en-US" altLang="ko-KR" sz="1000" b="1" dirty="0">
                          <a:solidFill>
                            <a:schemeClr val="tx1"/>
                          </a:solidFill>
                          <a:latin typeface="Calibri" panose="020F0502020204030204" pitchFamily="34" charset="0"/>
                          <a:cs typeface="Calibri" panose="020F0502020204030204" pitchFamily="34" charset="0"/>
                        </a:rPr>
                        <a:t> End point : </a:t>
                      </a:r>
                      <a:r>
                        <a:rPr lang="en-US" altLang="ko-KR" sz="1000" dirty="0">
                          <a:solidFill>
                            <a:schemeClr val="tx1"/>
                          </a:solidFill>
                          <a:latin typeface="Calibri" panose="020F0502020204030204" pitchFamily="34" charset="0"/>
                          <a:cs typeface="Calibri" panose="020F0502020204030204" pitchFamily="34" charset="0"/>
                        </a:rPr>
                        <a:t>Mild erythema                                         </a:t>
                      </a:r>
                      <a:r>
                        <a:rPr lang="en-US" altLang="ko-KR" sz="1000" b="1" dirty="0">
                          <a:solidFill>
                            <a:schemeClr val="tx1"/>
                          </a:solidFill>
                          <a:latin typeface="Calibri" panose="020F0502020204030204" pitchFamily="34" charset="0"/>
                          <a:cs typeface="Calibri" panose="020F0502020204030204" pitchFamily="34" charset="0"/>
                        </a:rPr>
                        <a:t>▪ Post care </a:t>
                      </a:r>
                      <a:r>
                        <a:rPr lang="en-US" altLang="ko-KR" sz="1000" dirty="0">
                          <a:solidFill>
                            <a:schemeClr val="tx1"/>
                          </a:solidFill>
                          <a:latin typeface="Calibri" panose="020F0502020204030204" pitchFamily="34" charset="0"/>
                          <a:cs typeface="Calibri" panose="020F0502020204030204" pitchFamily="34" charset="0"/>
                        </a:rPr>
                        <a:t>: Moisturize the skin (cream, mask pack)</a:t>
                      </a:r>
                    </a:p>
                  </a:txBody>
                  <a:tcPr marL="91451" marR="91451" marT="45585" marB="4558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eaLnBrk="1" latinLnBrk="1" hangingPunct="1">
                        <a:spcAft>
                          <a:spcPts val="200"/>
                        </a:spcAft>
                      </a:pPr>
                      <a:endParaRPr lang="ko-KR" altLang="en-US" sz="10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120" name="TextBox 119">
            <a:extLst>
              <a:ext uri="{FF2B5EF4-FFF2-40B4-BE49-F238E27FC236}">
                <a16:creationId xmlns:a16="http://schemas.microsoft.com/office/drawing/2014/main" id="{006CCB2A-D940-B555-8629-7C08475306A5}"/>
              </a:ext>
            </a:extLst>
          </p:cNvPr>
          <p:cNvSpPr txBox="1"/>
          <p:nvPr/>
        </p:nvSpPr>
        <p:spPr>
          <a:xfrm>
            <a:off x="241300" y="2881313"/>
            <a:ext cx="6442075" cy="646112"/>
          </a:xfrm>
          <a:prstGeom prst="rect">
            <a:avLst/>
          </a:prstGeom>
          <a:noFill/>
        </p:spPr>
        <p:txBody>
          <a:bodyPr>
            <a:spAutoFit/>
          </a:bodyPr>
          <a:lstStyle/>
          <a:p>
            <a:pPr eaLnBrk="1" latinLnBrk="1" hangingPunct="1">
              <a:defRPr/>
            </a:pPr>
            <a:r>
              <a:rPr kumimoji="0" lang="en-US" altLang="ko-KR" sz="1000" b="1" i="1" dirty="0">
                <a:solidFill>
                  <a:schemeClr val="accent2"/>
                </a:solidFill>
                <a:latin typeface="Calibri" panose="020F0502020204030204" pitchFamily="34" charset="0"/>
                <a:cs typeface="Calibri" panose="020F0502020204030204" pitchFamily="34" charset="0"/>
              </a:rPr>
              <a:t>Step 1. </a:t>
            </a:r>
            <a:r>
              <a:rPr kumimoji="0" lang="en-US" altLang="ko-KR" sz="1000" b="1" i="1" dirty="0">
                <a:latin typeface="Calibri" panose="020F0502020204030204" pitchFamily="34" charset="0"/>
                <a:cs typeface="Calibri" panose="020F0502020204030204" pitchFamily="34" charset="0"/>
              </a:rPr>
              <a:t>[ULTRA] </a:t>
            </a:r>
            <a:r>
              <a:rPr lang="en-US" altLang="ko-KR" sz="1000" dirty="0">
                <a:solidFill>
                  <a:srgbClr val="000000"/>
                </a:solidFill>
                <a:latin typeface="Calibri" panose="020F0502020204030204" pitchFamily="34" charset="0"/>
                <a:cs typeface="Calibri" panose="020F0502020204030204" pitchFamily="34" charset="0"/>
              </a:rPr>
              <a:t>Treat all over </a:t>
            </a:r>
            <a:r>
              <a:rPr lang="en-US" altLang="ko-KR" sz="1000" dirty="0">
                <a:latin typeface="Calibri" panose="020F0502020204030204" pitchFamily="34" charset="0"/>
                <a:cs typeface="Calibri" panose="020F0502020204030204" pitchFamily="34" charset="0"/>
              </a:rPr>
              <a:t>the face with the C5 tip.</a:t>
            </a:r>
          </a:p>
          <a:p>
            <a:pPr eaLnBrk="1" latinLnBrk="1" hangingPunct="1">
              <a:defRPr/>
            </a:pPr>
            <a:r>
              <a:rPr kumimoji="0" lang="en-US" altLang="ko-KR" sz="1000" dirty="0">
                <a:latin typeface="Calibri" panose="020F0502020204030204" pitchFamily="34" charset="0"/>
                <a:cs typeface="Calibri" panose="020F0502020204030204" pitchFamily="34" charset="0"/>
              </a:rPr>
              <a:t>                              </a:t>
            </a:r>
            <a:r>
              <a:rPr kumimoji="0" lang="ko-KR" altLang="en-US" sz="1000"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ea typeface="+mn-ea"/>
                <a:cs typeface="Calibri" panose="020F0502020204030204" pitchFamily="34" charset="0"/>
              </a:rPr>
              <a:t>The handpiece tip should be in contact with the skin.</a:t>
            </a:r>
            <a:endParaRPr kumimoji="0" lang="en-US" altLang="ko-KR" sz="600" b="1" i="1" dirty="0">
              <a:solidFill>
                <a:schemeClr val="accent2"/>
              </a:solidFill>
              <a:latin typeface="Calibri" panose="020F0502020204030204" pitchFamily="34" charset="0"/>
              <a:cs typeface="Calibri" panose="020F0502020204030204" pitchFamily="34" charset="0"/>
            </a:endParaRPr>
          </a:p>
          <a:p>
            <a:pPr eaLnBrk="1" latinLnBrk="1" hangingPunct="1">
              <a:defRPr/>
            </a:pPr>
            <a:endParaRPr kumimoji="0" lang="en-US" altLang="ko-KR" sz="600" b="1" i="1" dirty="0">
              <a:solidFill>
                <a:schemeClr val="accent2"/>
              </a:solidFill>
              <a:latin typeface="Calibri" panose="020F0502020204030204" pitchFamily="34" charset="0"/>
              <a:cs typeface="Calibri" panose="020F0502020204030204" pitchFamily="34" charset="0"/>
            </a:endParaRPr>
          </a:p>
          <a:p>
            <a:pPr eaLnBrk="1" latinLnBrk="1" hangingPunct="1">
              <a:defRPr/>
            </a:pPr>
            <a:r>
              <a:rPr kumimoji="0" lang="en-US" altLang="ko-KR" sz="1000" b="1" i="1" dirty="0">
                <a:solidFill>
                  <a:schemeClr val="accent2"/>
                </a:solidFill>
                <a:latin typeface="Calibri" panose="020F0502020204030204" pitchFamily="34" charset="0"/>
                <a:cs typeface="Calibri" panose="020F0502020204030204" pitchFamily="34" charset="0"/>
              </a:rPr>
              <a:t>Step 2. </a:t>
            </a:r>
            <a:r>
              <a:rPr kumimoji="0" lang="en-US" altLang="ko-KR" sz="1000" b="1" i="1" dirty="0">
                <a:latin typeface="Calibri" panose="020F0502020204030204" pitchFamily="34" charset="0"/>
                <a:cs typeface="Calibri" panose="020F0502020204030204" pitchFamily="34" charset="0"/>
              </a:rPr>
              <a:t>[Topical solution] </a:t>
            </a:r>
            <a:r>
              <a:rPr lang="en-US" altLang="ko-KR" sz="1000" dirty="0">
                <a:solidFill>
                  <a:srgbClr val="000000"/>
                </a:solidFill>
                <a:latin typeface="noto"/>
              </a:rPr>
              <a:t>Place the selected topical solution in the syringe or container and apply evenly across the skin.</a:t>
            </a:r>
            <a:endParaRPr kumimoji="0" lang="en-US" altLang="ko-KR" sz="1000" b="1" i="1" dirty="0">
              <a:latin typeface="Calibri" panose="020F0502020204030204" pitchFamily="34" charset="0"/>
              <a:cs typeface="Calibri" panose="020F0502020204030204" pitchFamily="34" charset="0"/>
            </a:endParaRPr>
          </a:p>
        </p:txBody>
      </p:sp>
      <p:grpSp>
        <p:nvGrpSpPr>
          <p:cNvPr id="18483" name="그룹 176">
            <a:extLst>
              <a:ext uri="{FF2B5EF4-FFF2-40B4-BE49-F238E27FC236}">
                <a16:creationId xmlns:a16="http://schemas.microsoft.com/office/drawing/2014/main" id="{F8759EA0-9B7F-D3D5-7E2B-DA3A583BF4B1}"/>
              </a:ext>
            </a:extLst>
          </p:cNvPr>
          <p:cNvGrpSpPr>
            <a:grpSpLocks/>
          </p:cNvGrpSpPr>
          <p:nvPr/>
        </p:nvGrpSpPr>
        <p:grpSpPr bwMode="auto">
          <a:xfrm>
            <a:off x="1946275" y="4572000"/>
            <a:ext cx="3965575" cy="1949450"/>
            <a:chOff x="1242963" y="3224484"/>
            <a:chExt cx="2299975" cy="1948045"/>
          </a:xfrm>
        </p:grpSpPr>
        <p:sp>
          <p:nvSpPr>
            <p:cNvPr id="18537" name="TextBox 185">
              <a:extLst>
                <a:ext uri="{FF2B5EF4-FFF2-40B4-BE49-F238E27FC236}">
                  <a16:creationId xmlns:a16="http://schemas.microsoft.com/office/drawing/2014/main" id="{5FEA230D-C7EC-1B81-1AE1-9F23D82ED5E9}"/>
                </a:ext>
              </a:extLst>
            </p:cNvPr>
            <p:cNvSpPr txBox="1">
              <a:spLocks noChangeArrowheads="1"/>
            </p:cNvSpPr>
            <p:nvPr/>
          </p:nvSpPr>
          <p:spPr bwMode="auto">
            <a:xfrm>
              <a:off x="1242964" y="3987734"/>
              <a:ext cx="223936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buFont typeface="Arial" panose="020B0604020202020204" pitchFamily="34" charset="0"/>
                <a:buChar char="•"/>
              </a:pPr>
              <a:r>
                <a:rPr lang="en-US" altLang="ko-KR" sz="1000" dirty="0">
                  <a:latin typeface="Calibri" panose="020F0502020204030204" pitchFamily="34" charset="0"/>
                  <a:cs typeface="Calibri" panose="020F0502020204030204" pitchFamily="34" charset="0"/>
                </a:rPr>
                <a:t>Epidermis intact =&gt; </a:t>
              </a:r>
              <a:r>
                <a:rPr lang="en-US" altLang="ko-KR" sz="1000" dirty="0">
                  <a:solidFill>
                    <a:srgbClr val="000000"/>
                  </a:solidFill>
                  <a:latin typeface="noto"/>
                  <a:cs typeface="Calibri" panose="020F0502020204030204" pitchFamily="34" charset="0"/>
                </a:rPr>
                <a:t>Short</a:t>
              </a:r>
              <a:r>
                <a:rPr lang="en-US" altLang="ko-KR" sz="1000" dirty="0">
                  <a:solidFill>
                    <a:srgbClr val="000000"/>
                  </a:solidFill>
                  <a:latin typeface="noto"/>
                </a:rPr>
                <a:t> recovery period</a:t>
              </a:r>
              <a:endParaRPr lang="ko-KR" altLang="en-US" sz="1000" dirty="0">
                <a:latin typeface="Calibri" panose="020F0502020204030204" pitchFamily="34" charset="0"/>
                <a:cs typeface="Calibri" panose="020F0502020204030204" pitchFamily="34" charset="0"/>
              </a:endParaRPr>
            </a:p>
            <a:p>
              <a:pPr>
                <a:buFont typeface="Arial" panose="020B0604020202020204" pitchFamily="34" charset="0"/>
                <a:buChar char="•"/>
              </a:pPr>
              <a:r>
                <a:rPr lang="en-US" altLang="ko-KR" sz="1000" dirty="0">
                  <a:latin typeface="Calibri" panose="020F0502020204030204" pitchFamily="34" charset="0"/>
                  <a:cs typeface="Calibri" panose="020F0502020204030204" pitchFamily="34" charset="0"/>
                </a:rPr>
                <a:t>No bruising, no swelling and no signs of laser impacts</a:t>
              </a:r>
              <a:endParaRPr lang="ko-KR" altLang="en-US" sz="1000" dirty="0">
                <a:latin typeface="Calibri" panose="020F0502020204030204" pitchFamily="34" charset="0"/>
                <a:cs typeface="Calibri" panose="020F0502020204030204" pitchFamily="34" charset="0"/>
              </a:endParaRPr>
            </a:p>
          </p:txBody>
        </p:sp>
        <p:sp>
          <p:nvSpPr>
            <p:cNvPr id="18538" name="TextBox 187">
              <a:extLst>
                <a:ext uri="{FF2B5EF4-FFF2-40B4-BE49-F238E27FC236}">
                  <a16:creationId xmlns:a16="http://schemas.microsoft.com/office/drawing/2014/main" id="{346BCE0A-04FA-7720-FC38-0E2EA65502AD}"/>
                </a:ext>
              </a:extLst>
            </p:cNvPr>
            <p:cNvSpPr txBox="1">
              <a:spLocks noChangeArrowheads="1"/>
            </p:cNvSpPr>
            <p:nvPr/>
          </p:nvSpPr>
          <p:spPr bwMode="auto">
            <a:xfrm>
              <a:off x="1243850" y="4772419"/>
              <a:ext cx="21249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buFont typeface="Arial" panose="020B0604020202020204" pitchFamily="34" charset="0"/>
                <a:buChar char="•"/>
              </a:pPr>
              <a:r>
                <a:rPr lang="en-US" altLang="ko-KR" sz="1000">
                  <a:latin typeface="Calibri" panose="020F0502020204030204" pitchFamily="34" charset="0"/>
                  <a:cs typeface="Calibri" panose="020F0502020204030204" pitchFamily="34" charset="0"/>
                </a:rPr>
                <a:t>Large scan area (C5 tip)</a:t>
              </a:r>
            </a:p>
            <a:p>
              <a:pPr>
                <a:buFont typeface="Arial" panose="020B0604020202020204" pitchFamily="34" charset="0"/>
                <a:buChar char="•"/>
              </a:pPr>
              <a:r>
                <a:rPr lang="en-US" altLang="ko-KR" sz="1000">
                  <a:latin typeface="Calibri" panose="020F0502020204030204" pitchFamily="34" charset="0"/>
                  <a:cs typeface="Calibri" panose="020F0502020204030204" pitchFamily="34" charset="0"/>
                </a:rPr>
                <a:t>No topical anesthesia required.</a:t>
              </a:r>
            </a:p>
          </p:txBody>
        </p:sp>
        <p:sp>
          <p:nvSpPr>
            <p:cNvPr id="18539" name="TextBox 188">
              <a:extLst>
                <a:ext uri="{FF2B5EF4-FFF2-40B4-BE49-F238E27FC236}">
                  <a16:creationId xmlns:a16="http://schemas.microsoft.com/office/drawing/2014/main" id="{B2105E2A-E4F9-78D5-DF4F-2730E0BF9D1C}"/>
                </a:ext>
              </a:extLst>
            </p:cNvPr>
            <p:cNvSpPr txBox="1">
              <a:spLocks noChangeArrowheads="1"/>
            </p:cNvSpPr>
            <p:nvPr/>
          </p:nvSpPr>
          <p:spPr bwMode="auto">
            <a:xfrm>
              <a:off x="1242963" y="3224484"/>
              <a:ext cx="2299975" cy="39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1450" indent="-17145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buFont typeface="Arial" panose="020B0604020202020204" pitchFamily="34" charset="0"/>
                <a:buChar char="•"/>
              </a:pPr>
              <a:r>
                <a:rPr lang="en-US" altLang="ko-KR" sz="1000">
                  <a:solidFill>
                    <a:srgbClr val="000000"/>
                  </a:solidFill>
                  <a:latin typeface="noto"/>
                </a:rPr>
                <a:t>Large microbeam size </a:t>
              </a:r>
              <a:r>
                <a:rPr lang="en-US" altLang="ko-KR" sz="1000">
                  <a:latin typeface="Calibri" panose="020F0502020204030204" pitchFamily="34" charset="0"/>
                  <a:cs typeface="Calibri" panose="020F0502020204030204" pitchFamily="34" charset="0"/>
                </a:rPr>
                <a:t>(C5 tip), higher coverage % </a:t>
              </a:r>
              <a:endParaRPr lang="en-US" altLang="ko-KR" sz="1000">
                <a:solidFill>
                  <a:srgbClr val="000000"/>
                </a:solidFill>
                <a:latin typeface="noto"/>
              </a:endParaRPr>
            </a:p>
            <a:p>
              <a:pPr>
                <a:buFont typeface="Arial" panose="020B0604020202020204" pitchFamily="34" charset="0"/>
                <a:buChar char="•"/>
              </a:pPr>
              <a:r>
                <a:rPr lang="en-US" altLang="ko-KR" sz="1000">
                  <a:solidFill>
                    <a:srgbClr val="000000"/>
                  </a:solidFill>
                  <a:latin typeface="noto"/>
                </a:rPr>
                <a:t>The topical solution is evenly absorbed at the same depth in the skin.</a:t>
              </a:r>
              <a:endParaRPr lang="ko-KR" altLang="en-US" sz="1000"/>
            </a:p>
          </p:txBody>
        </p:sp>
      </p:grpSp>
      <p:sp>
        <p:nvSpPr>
          <p:cNvPr id="194" name="액자 193">
            <a:extLst>
              <a:ext uri="{FF2B5EF4-FFF2-40B4-BE49-F238E27FC236}">
                <a16:creationId xmlns:a16="http://schemas.microsoft.com/office/drawing/2014/main" id="{D26F976D-6E34-D784-0926-3460A0AAC08E}"/>
              </a:ext>
            </a:extLst>
          </p:cNvPr>
          <p:cNvSpPr/>
          <p:nvPr/>
        </p:nvSpPr>
        <p:spPr>
          <a:xfrm>
            <a:off x="203200" y="4110038"/>
            <a:ext cx="6443663" cy="2541587"/>
          </a:xfrm>
          <a:prstGeom prst="frame">
            <a:avLst>
              <a:gd name="adj1" fmla="val 2205"/>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solidFill>
                <a:schemeClr val="tx1"/>
              </a:solidFill>
            </a:endParaRPr>
          </a:p>
        </p:txBody>
      </p:sp>
      <p:sp>
        <p:nvSpPr>
          <p:cNvPr id="198" name="순서도: 대체 처리 197">
            <a:extLst>
              <a:ext uri="{FF2B5EF4-FFF2-40B4-BE49-F238E27FC236}">
                <a16:creationId xmlns:a16="http://schemas.microsoft.com/office/drawing/2014/main" id="{557F3A6A-3DAA-D276-D0AA-1A574F0ED9C2}"/>
              </a:ext>
            </a:extLst>
          </p:cNvPr>
          <p:cNvSpPr/>
          <p:nvPr/>
        </p:nvSpPr>
        <p:spPr>
          <a:xfrm>
            <a:off x="438150" y="4979988"/>
            <a:ext cx="5973763" cy="241300"/>
          </a:xfrm>
          <a:prstGeom prst="flowChartAlternateProcess">
            <a:avLst/>
          </a:prstGeom>
          <a:solidFill>
            <a:srgbClr val="FF926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300" b="1" dirty="0">
                <a:latin typeface="Calibri" panose="020F0502020204030204" pitchFamily="34" charset="0"/>
                <a:cs typeface="Calibri" panose="020F0502020204030204" pitchFamily="34" charset="0"/>
              </a:rPr>
              <a:t>Short Downtime &amp; Less Pain</a:t>
            </a:r>
            <a:endParaRPr lang="ko-KR" altLang="en-US" sz="1300" b="1" dirty="0">
              <a:latin typeface="Calibri" panose="020F0502020204030204" pitchFamily="34" charset="0"/>
              <a:cs typeface="Calibri" panose="020F0502020204030204" pitchFamily="34" charset="0"/>
            </a:endParaRPr>
          </a:p>
        </p:txBody>
      </p:sp>
      <p:sp>
        <p:nvSpPr>
          <p:cNvPr id="199" name="순서도: 대체 처리 198">
            <a:extLst>
              <a:ext uri="{FF2B5EF4-FFF2-40B4-BE49-F238E27FC236}">
                <a16:creationId xmlns:a16="http://schemas.microsoft.com/office/drawing/2014/main" id="{9446F45E-419E-C0EF-CE22-89DA2CEF35C4}"/>
              </a:ext>
            </a:extLst>
          </p:cNvPr>
          <p:cNvSpPr/>
          <p:nvPr/>
        </p:nvSpPr>
        <p:spPr>
          <a:xfrm>
            <a:off x="450850" y="5854700"/>
            <a:ext cx="5973763" cy="242888"/>
          </a:xfrm>
          <a:prstGeom prst="flowChartAlternateProcess">
            <a:avLst/>
          </a:prstGeom>
          <a:solidFill>
            <a:srgbClr val="FF926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400" b="1" dirty="0">
                <a:latin typeface="Calibri" panose="020F0502020204030204" pitchFamily="34" charset="0"/>
                <a:cs typeface="Calibri" panose="020F0502020204030204" pitchFamily="34" charset="0"/>
              </a:rPr>
              <a:t>Fast treatment</a:t>
            </a:r>
            <a:endParaRPr lang="ko-KR" altLang="en-US" sz="1300" b="1" dirty="0">
              <a:latin typeface="Calibri" panose="020F0502020204030204" pitchFamily="34" charset="0"/>
              <a:cs typeface="Calibri" panose="020F0502020204030204" pitchFamily="34" charset="0"/>
            </a:endParaRPr>
          </a:p>
        </p:txBody>
      </p:sp>
      <p:sp>
        <p:nvSpPr>
          <p:cNvPr id="200" name="순서도: 대체 처리 199">
            <a:extLst>
              <a:ext uri="{FF2B5EF4-FFF2-40B4-BE49-F238E27FC236}">
                <a16:creationId xmlns:a16="http://schemas.microsoft.com/office/drawing/2014/main" id="{48994483-B95F-B8C0-A36B-FCBC8A8A5EB6}"/>
              </a:ext>
            </a:extLst>
          </p:cNvPr>
          <p:cNvSpPr/>
          <p:nvPr/>
        </p:nvSpPr>
        <p:spPr>
          <a:xfrm>
            <a:off x="450850" y="4349750"/>
            <a:ext cx="5973763" cy="242888"/>
          </a:xfrm>
          <a:prstGeom prst="flowChartAlternateProcess">
            <a:avLst/>
          </a:prstGeom>
          <a:solidFill>
            <a:srgbClr val="FF926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400" b="1" dirty="0">
                <a:solidFill>
                  <a:schemeClr val="bg1"/>
                </a:solidFill>
                <a:latin typeface="Calibri" panose="020F0502020204030204" pitchFamily="34" charset="0"/>
                <a:cs typeface="Calibri" panose="020F0502020204030204" pitchFamily="34" charset="0"/>
              </a:rPr>
              <a:t>Better Efficacy</a:t>
            </a:r>
            <a:endParaRPr lang="ko-KR" altLang="en-US" sz="1300" b="1" dirty="0">
              <a:solidFill>
                <a:schemeClr val="bg1"/>
              </a:solidFill>
              <a:latin typeface="Calibri" panose="020F0502020204030204" pitchFamily="34" charset="0"/>
              <a:cs typeface="Calibri" panose="020F0502020204030204" pitchFamily="34" charset="0"/>
            </a:endParaRPr>
          </a:p>
        </p:txBody>
      </p:sp>
      <p:sp>
        <p:nvSpPr>
          <p:cNvPr id="201" name="TextBox 200">
            <a:extLst>
              <a:ext uri="{FF2B5EF4-FFF2-40B4-BE49-F238E27FC236}">
                <a16:creationId xmlns:a16="http://schemas.microsoft.com/office/drawing/2014/main" id="{E96AB437-1F44-641E-DD7A-AFE987EAF761}"/>
              </a:ext>
            </a:extLst>
          </p:cNvPr>
          <p:cNvSpPr txBox="1"/>
          <p:nvPr/>
        </p:nvSpPr>
        <p:spPr>
          <a:xfrm>
            <a:off x="1707664" y="3925948"/>
            <a:ext cx="3299703" cy="367352"/>
          </a:xfrm>
          <a:prstGeom prst="rect">
            <a:avLst/>
          </a:prstGeom>
          <a:solidFill>
            <a:schemeClr val="bg1">
              <a:lumMod val="95000"/>
            </a:schemeClr>
          </a:solidFill>
          <a:ln>
            <a:noFill/>
          </a:ln>
        </p:spPr>
        <p:txBody>
          <a:bodyPr>
            <a:spAutoFit/>
            <a:scene3d>
              <a:camera prst="perspectiveFront"/>
              <a:lightRig rig="threePt" dir="t"/>
            </a:scene3d>
          </a:bodyPr>
          <a:lstStyle/>
          <a:p>
            <a:pPr algn="ctr">
              <a:defRPr/>
            </a:pPr>
            <a:r>
              <a:rPr lang="en-US" altLang="ko-KR" b="1" dirty="0">
                <a:solidFill>
                  <a:schemeClr val="bg1">
                    <a:lumMod val="50000"/>
                  </a:schemeClr>
                </a:solidFill>
                <a:effectLst>
                  <a:outerShdw blurRad="38100" dist="38100" dir="2700000" algn="tl">
                    <a:srgbClr val="000000">
                      <a:alpha val="43137"/>
                    </a:srgbClr>
                  </a:outerShdw>
                  <a:reflection blurRad="6350" stA="60000" endA="900" endPos="60000" dist="29997" dir="5400000" sy="-100000" algn="bl" rotWithShape="0"/>
                </a:effectLst>
                <a:latin typeface="Calibri" panose="020F0502020204030204" pitchFamily="34" charset="0"/>
                <a:cs typeface="Calibri" panose="020F0502020204030204" pitchFamily="34" charset="0"/>
              </a:rPr>
              <a:t>ULTRA</a:t>
            </a:r>
            <a:r>
              <a:rPr lang="en-US" altLang="ko-KR" b="1" dirty="0">
                <a:solidFill>
                  <a:srgbClr val="FD6767"/>
                </a:solidFill>
                <a:effectLst>
                  <a:outerShdw blurRad="38100" dist="38100" dir="2700000" algn="tl">
                    <a:srgbClr val="000000">
                      <a:alpha val="43137"/>
                    </a:srgbClr>
                  </a:outerShdw>
                  <a:reflection blurRad="6350" stA="60000" endA="900" endPos="60000" dist="29997" dir="5400000" sy="-100000" algn="bl" rotWithShape="0"/>
                </a:effectLst>
                <a:latin typeface="Calibri" panose="020F0502020204030204" pitchFamily="34" charset="0"/>
                <a:cs typeface="Calibri" panose="020F0502020204030204" pitchFamily="34" charset="0"/>
              </a:rPr>
              <a:t> </a:t>
            </a:r>
            <a:r>
              <a:rPr lang="en-US" altLang="ko-KR" b="1" dirty="0">
                <a:effectLst>
                  <a:outerShdw blurRad="38100" dist="38100" dir="2700000" algn="tl">
                    <a:srgbClr val="000000">
                      <a:alpha val="43137"/>
                    </a:srgbClr>
                  </a:outerShdw>
                  <a:reflection blurRad="6350" stA="60000" endA="900" endPos="60000" dist="29997" dir="5400000" sy="-100000" algn="bl" rotWithShape="0"/>
                </a:effectLst>
                <a:latin typeface="Calibri" panose="020F0502020204030204" pitchFamily="34" charset="0"/>
                <a:cs typeface="Calibri" panose="020F0502020204030204" pitchFamily="34" charset="0"/>
              </a:rPr>
              <a:t>+</a:t>
            </a:r>
            <a:r>
              <a:rPr lang="en-US" altLang="ko-KR" b="1" dirty="0">
                <a:solidFill>
                  <a:srgbClr val="FD6767"/>
                </a:solidFill>
                <a:effectLst>
                  <a:outerShdw blurRad="38100" dist="38100" dir="2700000" algn="tl">
                    <a:srgbClr val="000000">
                      <a:alpha val="43137"/>
                    </a:srgbClr>
                  </a:outerShdw>
                  <a:reflection blurRad="6350" stA="60000" endA="900" endPos="60000" dist="29997" dir="5400000" sy="-100000" algn="bl" rotWithShape="0"/>
                </a:effectLst>
                <a:latin typeface="Calibri" panose="020F0502020204030204" pitchFamily="34" charset="0"/>
                <a:cs typeface="Calibri" panose="020F0502020204030204" pitchFamily="34" charset="0"/>
              </a:rPr>
              <a:t> Topical Solution</a:t>
            </a:r>
            <a:endParaRPr lang="ko-KR" altLang="en-US" b="1" dirty="0">
              <a:solidFill>
                <a:srgbClr val="FD6767"/>
              </a:solidFill>
              <a:effectLst>
                <a:outerShdw blurRad="38100" dist="38100" dir="2700000" algn="tl">
                  <a:srgbClr val="000000">
                    <a:alpha val="43137"/>
                  </a:srgbClr>
                </a:outerShdw>
                <a:reflection blurRad="6350" stA="60000" endA="900" endPos="60000" dist="29997" dir="5400000" sy="-100000" algn="bl" rotWithShape="0"/>
              </a:effectLst>
              <a:latin typeface="Calibri" panose="020F0502020204030204" pitchFamily="34" charset="0"/>
              <a:cs typeface="Calibri" panose="020F0502020204030204" pitchFamily="34" charset="0"/>
            </a:endParaRPr>
          </a:p>
        </p:txBody>
      </p:sp>
      <p:sp>
        <p:nvSpPr>
          <p:cNvPr id="208" name="TextBox 36">
            <a:extLst>
              <a:ext uri="{FF2B5EF4-FFF2-40B4-BE49-F238E27FC236}">
                <a16:creationId xmlns:a16="http://schemas.microsoft.com/office/drawing/2014/main" id="{3C1070CE-556B-E7A5-EBCC-2AC2A5BF439B}"/>
              </a:ext>
            </a:extLst>
          </p:cNvPr>
          <p:cNvSpPr txBox="1">
            <a:spLocks noChangeArrowheads="1"/>
          </p:cNvSpPr>
          <p:nvPr/>
        </p:nvSpPr>
        <p:spPr bwMode="auto">
          <a:xfrm>
            <a:off x="11115" y="520701"/>
            <a:ext cx="6860754" cy="400110"/>
          </a:xfrm>
          <a:prstGeom prst="rect">
            <a:avLst/>
          </a:prstGeom>
          <a:solidFill>
            <a:srgbClr val="FD6767"/>
          </a:solidFill>
          <a:ln w="38100">
            <a:solidFill>
              <a:schemeClr val="bg1">
                <a:lumMod val="8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Topical Delivery System</a:t>
            </a:r>
          </a:p>
        </p:txBody>
      </p:sp>
      <p:sp>
        <p:nvSpPr>
          <p:cNvPr id="209" name="TextBox 208">
            <a:extLst>
              <a:ext uri="{FF2B5EF4-FFF2-40B4-BE49-F238E27FC236}">
                <a16:creationId xmlns:a16="http://schemas.microsoft.com/office/drawing/2014/main" id="{F2C82D4C-0E13-66DC-06BA-FA9EA2E4A56D}"/>
              </a:ext>
            </a:extLst>
          </p:cNvPr>
          <p:cNvSpPr txBox="1"/>
          <p:nvPr/>
        </p:nvSpPr>
        <p:spPr>
          <a:xfrm>
            <a:off x="204788" y="1006475"/>
            <a:ext cx="6442075" cy="277813"/>
          </a:xfrm>
          <a:prstGeom prst="rect">
            <a:avLst/>
          </a:prstGeom>
          <a:solidFill>
            <a:schemeClr val="bg1">
              <a:lumMod val="85000"/>
            </a:schemeClr>
          </a:solidFill>
          <a:ln w="19050">
            <a:noFill/>
          </a:ln>
        </p:spPr>
        <p:txBody>
          <a:bodyPr>
            <a:spAutoFit/>
          </a:bodyPr>
          <a:lstStyle/>
          <a:p>
            <a:pPr algn="ctr">
              <a:defRPr/>
            </a:pPr>
            <a:r>
              <a:rPr lang="en-US" altLang="ko-KR" sz="1200" b="1" dirty="0">
                <a:latin typeface="Calibri" panose="020F0502020204030204" pitchFamily="34" charset="0"/>
                <a:cs typeface="Calibri" panose="020F0502020204030204" pitchFamily="34" charset="0"/>
              </a:rPr>
              <a:t>Treatment Steps</a:t>
            </a:r>
            <a:endParaRPr lang="ko-KR" altLang="en-US" sz="1200" b="1" dirty="0">
              <a:latin typeface="Calibri" panose="020F0502020204030204" pitchFamily="34" charset="0"/>
              <a:cs typeface="Calibri" panose="020F0502020204030204" pitchFamily="34" charset="0"/>
            </a:endParaRPr>
          </a:p>
        </p:txBody>
      </p:sp>
      <p:sp>
        <p:nvSpPr>
          <p:cNvPr id="210" name="TextBox 209">
            <a:extLst>
              <a:ext uri="{FF2B5EF4-FFF2-40B4-BE49-F238E27FC236}">
                <a16:creationId xmlns:a16="http://schemas.microsoft.com/office/drawing/2014/main" id="{A583550F-DC44-D61B-DBEE-79EFDF849488}"/>
              </a:ext>
            </a:extLst>
          </p:cNvPr>
          <p:cNvSpPr txBox="1"/>
          <p:nvPr/>
        </p:nvSpPr>
        <p:spPr>
          <a:xfrm>
            <a:off x="190500" y="3616325"/>
            <a:ext cx="6442075" cy="279400"/>
          </a:xfrm>
          <a:prstGeom prst="rect">
            <a:avLst/>
          </a:prstGeom>
          <a:solidFill>
            <a:schemeClr val="bg1">
              <a:lumMod val="85000"/>
            </a:schemeClr>
          </a:solidFill>
          <a:ln w="19050">
            <a:noFill/>
          </a:ln>
        </p:spPr>
        <p:txBody>
          <a:bodyPr>
            <a:spAutoFit/>
          </a:bodyPr>
          <a:lstStyle/>
          <a:p>
            <a:pPr algn="ctr">
              <a:defRPr/>
            </a:pPr>
            <a:r>
              <a:rPr lang="en-US" altLang="ko-KR" sz="1200" b="1" dirty="0">
                <a:latin typeface="Calibri" panose="020F0502020204030204" pitchFamily="34" charset="0"/>
                <a:cs typeface="Calibri" panose="020F0502020204030204" pitchFamily="34" charset="0"/>
              </a:rPr>
              <a:t>Advantages</a:t>
            </a:r>
            <a:endParaRPr lang="ko-KR" altLang="en-US" sz="1200" b="1" dirty="0">
              <a:latin typeface="Calibri" panose="020F0502020204030204" pitchFamily="34" charset="0"/>
              <a:cs typeface="Calibri" panose="020F0502020204030204" pitchFamily="34" charset="0"/>
            </a:endParaRPr>
          </a:p>
        </p:txBody>
      </p:sp>
      <p:grpSp>
        <p:nvGrpSpPr>
          <p:cNvPr id="18494" name="그룹 14">
            <a:extLst>
              <a:ext uri="{FF2B5EF4-FFF2-40B4-BE49-F238E27FC236}">
                <a16:creationId xmlns:a16="http://schemas.microsoft.com/office/drawing/2014/main" id="{4431DEBE-4FB8-DDDA-FB04-D7B569162073}"/>
              </a:ext>
            </a:extLst>
          </p:cNvPr>
          <p:cNvGrpSpPr>
            <a:grpSpLocks/>
          </p:cNvGrpSpPr>
          <p:nvPr/>
        </p:nvGrpSpPr>
        <p:grpSpPr bwMode="auto">
          <a:xfrm>
            <a:off x="5926138" y="6735763"/>
            <a:ext cx="657225" cy="641350"/>
            <a:chOff x="4728442" y="6712764"/>
            <a:chExt cx="799021" cy="779844"/>
          </a:xfrm>
        </p:grpSpPr>
        <p:pic>
          <p:nvPicPr>
            <p:cNvPr id="214" name="Picture 2">
              <a:extLst>
                <a:ext uri="{FF2B5EF4-FFF2-40B4-BE49-F238E27FC236}">
                  <a16:creationId xmlns:a16="http://schemas.microsoft.com/office/drawing/2014/main" id="{561B4DA6-6D81-2429-A177-15948539BCDE}"/>
                </a:ext>
              </a:extLst>
            </p:cNvPr>
            <p:cNvPicPr>
              <a:picLocks noChangeAspect="1" noChangeArrowheads="1"/>
            </p:cNvPicPr>
            <p:nvPr/>
          </p:nvPicPr>
          <p:blipFill>
            <a:blip r:embed="rId3"/>
            <a:srcRect l="35696" t="28232" r="36427" b="30165"/>
            <a:stretch>
              <a:fillRect/>
            </a:stretch>
          </p:blipFill>
          <p:spPr bwMode="auto">
            <a:xfrm>
              <a:off x="4728442" y="6712764"/>
              <a:ext cx="799021" cy="779844"/>
            </a:xfrm>
            <a:prstGeom prst="rect">
              <a:avLst/>
            </a:prstGeom>
            <a:noFill/>
            <a:ln>
              <a:noFill/>
            </a:ln>
            <a:effectLst>
              <a:outerShdw blurRad="50800" dist="38100" dir="2700000" algn="tl" rotWithShape="0">
                <a:prstClr val="black">
                  <a:alpha val="40000"/>
                </a:prstClr>
              </a:outerShdw>
            </a:effectLst>
          </p:spPr>
        </p:pic>
        <p:sp>
          <p:nvSpPr>
            <p:cNvPr id="212" name="TextBox 211">
              <a:extLst>
                <a:ext uri="{FF2B5EF4-FFF2-40B4-BE49-F238E27FC236}">
                  <a16:creationId xmlns:a16="http://schemas.microsoft.com/office/drawing/2014/main" id="{F766CA25-A189-90A7-A96E-3BFE4BFA7AE5}"/>
                </a:ext>
              </a:extLst>
            </p:cNvPr>
            <p:cNvSpPr txBox="1"/>
            <p:nvPr/>
          </p:nvSpPr>
          <p:spPr>
            <a:xfrm>
              <a:off x="4783883" y="7129487"/>
              <a:ext cx="743579" cy="317667"/>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1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C5 Tip</a:t>
              </a:r>
            </a:p>
          </p:txBody>
        </p:sp>
      </p:grpSp>
      <p:grpSp>
        <p:nvGrpSpPr>
          <p:cNvPr id="18495" name="그룹 15">
            <a:extLst>
              <a:ext uri="{FF2B5EF4-FFF2-40B4-BE49-F238E27FC236}">
                <a16:creationId xmlns:a16="http://schemas.microsoft.com/office/drawing/2014/main" id="{4392D949-419F-A0B7-7C28-FB5EA7FCEDE0}"/>
              </a:ext>
            </a:extLst>
          </p:cNvPr>
          <p:cNvGrpSpPr>
            <a:grpSpLocks/>
          </p:cNvGrpSpPr>
          <p:nvPr/>
        </p:nvGrpSpPr>
        <p:grpSpPr bwMode="auto">
          <a:xfrm>
            <a:off x="5033963" y="5235575"/>
            <a:ext cx="1285875" cy="574675"/>
            <a:chOff x="4894935" y="3443790"/>
            <a:chExt cx="1741604" cy="777486"/>
          </a:xfrm>
        </p:grpSpPr>
        <p:grpSp>
          <p:nvGrpSpPr>
            <p:cNvPr id="18525" name="그룹 6">
              <a:extLst>
                <a:ext uri="{FF2B5EF4-FFF2-40B4-BE49-F238E27FC236}">
                  <a16:creationId xmlns:a16="http://schemas.microsoft.com/office/drawing/2014/main" id="{9A755227-CCEC-84AD-3602-CC4BF68B4C9B}"/>
                </a:ext>
              </a:extLst>
            </p:cNvPr>
            <p:cNvGrpSpPr>
              <a:grpSpLocks/>
            </p:cNvGrpSpPr>
            <p:nvPr/>
          </p:nvGrpSpPr>
          <p:grpSpPr bwMode="auto">
            <a:xfrm>
              <a:off x="4894935" y="3443790"/>
              <a:ext cx="1435343" cy="777486"/>
              <a:chOff x="6942412" y="1724881"/>
              <a:chExt cx="1222349" cy="662113"/>
            </a:xfrm>
          </p:grpSpPr>
          <p:sp>
            <p:nvSpPr>
              <p:cNvPr id="18529" name="Title 1">
                <a:extLst>
                  <a:ext uri="{FF2B5EF4-FFF2-40B4-BE49-F238E27FC236}">
                    <a16:creationId xmlns:a16="http://schemas.microsoft.com/office/drawing/2014/main" id="{250E1152-D1A4-0DB5-BA74-1BA7E2C6CC4B}"/>
                  </a:ext>
                </a:extLst>
              </p:cNvPr>
              <p:cNvSpPr txBox="1">
                <a:spLocks noChangeArrowheads="1"/>
              </p:cNvSpPr>
              <p:nvPr/>
            </p:nvSpPr>
            <p:spPr bwMode="auto">
              <a:xfrm>
                <a:off x="6942412" y="1726536"/>
                <a:ext cx="566367" cy="1430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36000"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lnSpc>
                    <a:spcPct val="90000"/>
                  </a:lnSpc>
                </a:pPr>
                <a:r>
                  <a:rPr lang="en-US" altLang="ko-KR" sz="500" b="1">
                    <a:latin typeface="Calibri" panose="020F0502020204030204" pitchFamily="34" charset="0"/>
                    <a:cs typeface="Calibri" panose="020F0502020204030204" pitchFamily="34" charset="0"/>
                  </a:rPr>
                  <a:t>C1 Roller</a:t>
                </a:r>
              </a:p>
            </p:txBody>
          </p:sp>
          <p:pic>
            <p:nvPicPr>
              <p:cNvPr id="18530" name="Picture 2">
                <a:extLst>
                  <a:ext uri="{FF2B5EF4-FFF2-40B4-BE49-F238E27FC236}">
                    <a16:creationId xmlns:a16="http://schemas.microsoft.com/office/drawing/2014/main" id="{5D3C08B3-7E0A-6AEB-E3C7-EFBFAEA882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6128" r="48277" b="26122"/>
              <a:stretch>
                <a:fillRect/>
              </a:stretch>
            </p:blipFill>
            <p:spPr bwMode="auto">
              <a:xfrm>
                <a:off x="6942413" y="1830568"/>
                <a:ext cx="566368" cy="55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Freeform: Shape 7">
                <a:extLst>
                  <a:ext uri="{FF2B5EF4-FFF2-40B4-BE49-F238E27FC236}">
                    <a16:creationId xmlns:a16="http://schemas.microsoft.com/office/drawing/2014/main" id="{125F4E83-60A2-2E9E-CE98-F4D69F8DE295}"/>
                  </a:ext>
                </a:extLst>
              </p:cNvPr>
              <p:cNvSpPr/>
              <p:nvPr/>
            </p:nvSpPr>
            <p:spPr>
              <a:xfrm>
                <a:off x="7114532" y="1902299"/>
                <a:ext cx="197755" cy="157298"/>
              </a:xfrm>
              <a:custGeom>
                <a:avLst/>
                <a:gdLst>
                  <a:gd name="connsiteX0" fmla="*/ 0 w 1486375"/>
                  <a:gd name="connsiteY0" fmla="*/ 509665 h 1184223"/>
                  <a:gd name="connsiteX1" fmla="*/ 59961 w 1486375"/>
                  <a:gd name="connsiteY1" fmla="*/ 674557 h 1184223"/>
                  <a:gd name="connsiteX2" fmla="*/ 74951 w 1486375"/>
                  <a:gd name="connsiteY2" fmla="*/ 719527 h 1184223"/>
                  <a:gd name="connsiteX3" fmla="*/ 134912 w 1486375"/>
                  <a:gd name="connsiteY3" fmla="*/ 809468 h 1184223"/>
                  <a:gd name="connsiteX4" fmla="*/ 164892 w 1486375"/>
                  <a:gd name="connsiteY4" fmla="*/ 839449 h 1184223"/>
                  <a:gd name="connsiteX5" fmla="*/ 194872 w 1486375"/>
                  <a:gd name="connsiteY5" fmla="*/ 884419 h 1184223"/>
                  <a:gd name="connsiteX6" fmla="*/ 224853 w 1486375"/>
                  <a:gd name="connsiteY6" fmla="*/ 914400 h 1184223"/>
                  <a:gd name="connsiteX7" fmla="*/ 314794 w 1486375"/>
                  <a:gd name="connsiteY7" fmla="*/ 1034321 h 1184223"/>
                  <a:gd name="connsiteX8" fmla="*/ 404735 w 1486375"/>
                  <a:gd name="connsiteY8" fmla="*/ 1094282 h 1184223"/>
                  <a:gd name="connsiteX9" fmla="*/ 539646 w 1486375"/>
                  <a:gd name="connsiteY9" fmla="*/ 1139252 h 1184223"/>
                  <a:gd name="connsiteX10" fmla="*/ 584617 w 1486375"/>
                  <a:gd name="connsiteY10" fmla="*/ 1154242 h 1184223"/>
                  <a:gd name="connsiteX11" fmla="*/ 629587 w 1486375"/>
                  <a:gd name="connsiteY11" fmla="*/ 1169232 h 1184223"/>
                  <a:gd name="connsiteX12" fmla="*/ 719528 w 1486375"/>
                  <a:gd name="connsiteY12" fmla="*/ 1184223 h 1184223"/>
                  <a:gd name="connsiteX13" fmla="*/ 1049312 w 1486375"/>
                  <a:gd name="connsiteY13" fmla="*/ 1169232 h 1184223"/>
                  <a:gd name="connsiteX14" fmla="*/ 1154243 w 1486375"/>
                  <a:gd name="connsiteY14" fmla="*/ 1139252 h 1184223"/>
                  <a:gd name="connsiteX15" fmla="*/ 1199213 w 1486375"/>
                  <a:gd name="connsiteY15" fmla="*/ 1109272 h 1184223"/>
                  <a:gd name="connsiteX16" fmla="*/ 1214204 w 1486375"/>
                  <a:gd name="connsiteY16" fmla="*/ 1064301 h 1184223"/>
                  <a:gd name="connsiteX17" fmla="*/ 1244184 w 1486375"/>
                  <a:gd name="connsiteY17" fmla="*/ 929390 h 1184223"/>
                  <a:gd name="connsiteX18" fmla="*/ 1304145 w 1486375"/>
                  <a:gd name="connsiteY18" fmla="*/ 869429 h 1184223"/>
                  <a:gd name="connsiteX19" fmla="*/ 1334125 w 1486375"/>
                  <a:gd name="connsiteY19" fmla="*/ 824459 h 1184223"/>
                  <a:gd name="connsiteX20" fmla="*/ 1394086 w 1486375"/>
                  <a:gd name="connsiteY20" fmla="*/ 764498 h 1184223"/>
                  <a:gd name="connsiteX21" fmla="*/ 1454046 w 1486375"/>
                  <a:gd name="connsiteY21" fmla="*/ 629587 h 1184223"/>
                  <a:gd name="connsiteX22" fmla="*/ 1469036 w 1486375"/>
                  <a:gd name="connsiteY22" fmla="*/ 584616 h 1184223"/>
                  <a:gd name="connsiteX23" fmla="*/ 1469036 w 1486375"/>
                  <a:gd name="connsiteY23" fmla="*/ 149901 h 1184223"/>
                  <a:gd name="connsiteX24" fmla="*/ 1439056 w 1486375"/>
                  <a:gd name="connsiteY24" fmla="*/ 0 h 1184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86375" h="1184223">
                    <a:moveTo>
                      <a:pt x="0" y="509665"/>
                    </a:moveTo>
                    <a:cubicBezTo>
                      <a:pt x="41719" y="613959"/>
                      <a:pt x="21471" y="559086"/>
                      <a:pt x="59961" y="674557"/>
                    </a:cubicBezTo>
                    <a:cubicBezTo>
                      <a:pt x="64958" y="689547"/>
                      <a:pt x="66186" y="706380"/>
                      <a:pt x="74951" y="719527"/>
                    </a:cubicBezTo>
                    <a:cubicBezTo>
                      <a:pt x="94938" y="749507"/>
                      <a:pt x="109434" y="783989"/>
                      <a:pt x="134912" y="809468"/>
                    </a:cubicBezTo>
                    <a:cubicBezTo>
                      <a:pt x="144905" y="819462"/>
                      <a:pt x="156063" y="828413"/>
                      <a:pt x="164892" y="839449"/>
                    </a:cubicBezTo>
                    <a:cubicBezTo>
                      <a:pt x="176146" y="853517"/>
                      <a:pt x="183618" y="870351"/>
                      <a:pt x="194872" y="884419"/>
                    </a:cubicBezTo>
                    <a:cubicBezTo>
                      <a:pt x="203701" y="895455"/>
                      <a:pt x="216373" y="903093"/>
                      <a:pt x="224853" y="914400"/>
                    </a:cubicBezTo>
                    <a:cubicBezTo>
                      <a:pt x="251435" y="949843"/>
                      <a:pt x="275501" y="1004851"/>
                      <a:pt x="314794" y="1034321"/>
                    </a:cubicBezTo>
                    <a:cubicBezTo>
                      <a:pt x="343620" y="1055940"/>
                      <a:pt x="370552" y="1082888"/>
                      <a:pt x="404735" y="1094282"/>
                    </a:cubicBezTo>
                    <a:lnTo>
                      <a:pt x="539646" y="1139252"/>
                    </a:lnTo>
                    <a:lnTo>
                      <a:pt x="584617" y="1154242"/>
                    </a:lnTo>
                    <a:cubicBezTo>
                      <a:pt x="599607" y="1159239"/>
                      <a:pt x="614001" y="1166634"/>
                      <a:pt x="629587" y="1169232"/>
                    </a:cubicBezTo>
                    <a:lnTo>
                      <a:pt x="719528" y="1184223"/>
                    </a:lnTo>
                    <a:cubicBezTo>
                      <a:pt x="829456" y="1179226"/>
                      <a:pt x="939595" y="1177672"/>
                      <a:pt x="1049312" y="1169232"/>
                    </a:cubicBezTo>
                    <a:cubicBezTo>
                      <a:pt x="1073780" y="1167350"/>
                      <a:pt x="1128707" y="1147764"/>
                      <a:pt x="1154243" y="1139252"/>
                    </a:cubicBezTo>
                    <a:cubicBezTo>
                      <a:pt x="1169233" y="1129259"/>
                      <a:pt x="1187959" y="1123340"/>
                      <a:pt x="1199213" y="1109272"/>
                    </a:cubicBezTo>
                    <a:cubicBezTo>
                      <a:pt x="1209084" y="1096933"/>
                      <a:pt x="1210776" y="1079726"/>
                      <a:pt x="1214204" y="1064301"/>
                    </a:cubicBezTo>
                    <a:cubicBezTo>
                      <a:pt x="1215878" y="1056769"/>
                      <a:pt x="1227856" y="952249"/>
                      <a:pt x="1244184" y="929390"/>
                    </a:cubicBezTo>
                    <a:cubicBezTo>
                      <a:pt x="1260613" y="906389"/>
                      <a:pt x="1288466" y="892948"/>
                      <a:pt x="1304145" y="869429"/>
                    </a:cubicBezTo>
                    <a:cubicBezTo>
                      <a:pt x="1314138" y="854439"/>
                      <a:pt x="1322401" y="838138"/>
                      <a:pt x="1334125" y="824459"/>
                    </a:cubicBezTo>
                    <a:cubicBezTo>
                      <a:pt x="1352520" y="802998"/>
                      <a:pt x="1394086" y="764498"/>
                      <a:pt x="1394086" y="764498"/>
                    </a:cubicBezTo>
                    <a:cubicBezTo>
                      <a:pt x="1429763" y="657466"/>
                      <a:pt x="1406536" y="700851"/>
                      <a:pt x="1454046" y="629587"/>
                    </a:cubicBezTo>
                    <a:cubicBezTo>
                      <a:pt x="1459043" y="614597"/>
                      <a:pt x="1466209" y="600162"/>
                      <a:pt x="1469036" y="584616"/>
                    </a:cubicBezTo>
                    <a:cubicBezTo>
                      <a:pt x="1496523" y="433441"/>
                      <a:pt x="1487337" y="314612"/>
                      <a:pt x="1469036" y="149901"/>
                    </a:cubicBezTo>
                    <a:cubicBezTo>
                      <a:pt x="1432736" y="-176798"/>
                      <a:pt x="1439056" y="229308"/>
                      <a:pt x="1439056" y="0"/>
                    </a:cubicBezTo>
                  </a:path>
                </a:pathLst>
              </a:custGeom>
              <a:no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kumimoji="0" lang="en-US" sz="1050" kern="0" dirty="0">
                  <a:solidFill>
                    <a:srgbClr val="FFFFFF"/>
                  </a:solidFill>
                  <a:latin typeface="Calibri" panose="020F0502020204030204" pitchFamily="34" charset="0"/>
                  <a:cs typeface="Calibri" panose="020F0502020204030204" pitchFamily="34" charset="0"/>
                </a:endParaRPr>
              </a:p>
            </p:txBody>
          </p:sp>
          <p:sp>
            <p:nvSpPr>
              <p:cNvPr id="18532" name="Title 1">
                <a:extLst>
                  <a:ext uri="{FF2B5EF4-FFF2-40B4-BE49-F238E27FC236}">
                    <a16:creationId xmlns:a16="http://schemas.microsoft.com/office/drawing/2014/main" id="{F8FAB02F-04C4-8D75-DA26-77A6FECFBB80}"/>
                  </a:ext>
                </a:extLst>
              </p:cNvPr>
              <p:cNvSpPr txBox="1">
                <a:spLocks/>
              </p:cNvSpPr>
              <p:nvPr/>
            </p:nvSpPr>
            <p:spPr bwMode="auto">
              <a:xfrm>
                <a:off x="7551407" y="1724881"/>
                <a:ext cx="613354" cy="143046"/>
              </a:xfrm>
              <a:prstGeom prst="rect">
                <a:avLst/>
              </a:prstGeom>
              <a:solidFill>
                <a:srgbClr val="FFFFFF"/>
              </a:solidFill>
              <a:ln w="9525">
                <a:solidFill>
                  <a:srgbClr val="C00000"/>
                </a:solidFill>
                <a:miter lim="800000"/>
                <a:headEnd/>
                <a:tailEnd/>
              </a:ln>
            </p:spPr>
            <p:txBody>
              <a:bodyPr tIns="0" bIns="36000" anchor="ct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hangingPunct="1">
                  <a:lnSpc>
                    <a:spcPct val="90000"/>
                  </a:lnSpc>
                </a:pPr>
                <a:r>
                  <a:rPr lang="en-US" altLang="ko-KR" sz="500" b="1">
                    <a:latin typeface="Calibri" panose="020F0502020204030204" pitchFamily="34" charset="0"/>
                    <a:cs typeface="Calibri" panose="020F0502020204030204" pitchFamily="34" charset="0"/>
                  </a:rPr>
                  <a:t>C5</a:t>
                </a:r>
              </a:p>
            </p:txBody>
          </p:sp>
          <p:pic>
            <p:nvPicPr>
              <p:cNvPr id="18533" name="Picture 12">
                <a:extLst>
                  <a:ext uri="{FF2B5EF4-FFF2-40B4-BE49-F238E27FC236}">
                    <a16:creationId xmlns:a16="http://schemas.microsoft.com/office/drawing/2014/main" id="{611B6465-769F-2CCA-AF81-4FA3797F6563}"/>
                  </a:ext>
                </a:extLst>
              </p:cNvPr>
              <p:cNvPicPr>
                <a:picLocks noChangeAspect="1"/>
              </p:cNvPicPr>
              <p:nvPr/>
            </p:nvPicPr>
            <p:blipFill>
              <a:blip r:embed="rId5">
                <a:extLst>
                  <a:ext uri="{28A0092B-C50C-407E-A947-70E740481C1C}">
                    <a14:useLocalDpi xmlns:a14="http://schemas.microsoft.com/office/drawing/2010/main" val="0"/>
                  </a:ext>
                </a:extLst>
              </a:blip>
              <a:srcRect l="20860" t="5132" r="24957" b="21983"/>
              <a:stretch>
                <a:fillRect/>
              </a:stretch>
            </p:blipFill>
            <p:spPr bwMode="auto">
              <a:xfrm>
                <a:off x="7556581" y="1830569"/>
                <a:ext cx="608180" cy="556425"/>
              </a:xfrm>
              <a:prstGeom prst="rect">
                <a:avLst/>
              </a:prstGeom>
              <a:noFill/>
              <a:ln w="9525">
                <a:solidFill>
                  <a:srgbClr val="C00000"/>
                </a:solidFill>
                <a:miter lim="800000"/>
                <a:headEnd/>
                <a:tailEnd/>
              </a:ln>
              <a:extLst>
                <a:ext uri="{909E8E84-426E-40DD-AFC4-6F175D3DCCD1}">
                  <a14:hiddenFill xmlns:a14="http://schemas.microsoft.com/office/drawing/2010/main">
                    <a:solidFill>
                      <a:srgbClr val="FFFFFF"/>
                    </a:solidFill>
                  </a14:hiddenFill>
                </a:ext>
              </a:extLst>
            </p:spPr>
          </p:pic>
          <p:sp>
            <p:nvSpPr>
              <p:cNvPr id="128" name="Freeform: Shape 7">
                <a:extLst>
                  <a:ext uri="{FF2B5EF4-FFF2-40B4-BE49-F238E27FC236}">
                    <a16:creationId xmlns:a16="http://schemas.microsoft.com/office/drawing/2014/main" id="{4E88AA91-B9C2-5C7E-F4B8-09502988ADA7}"/>
                  </a:ext>
                </a:extLst>
              </p:cNvPr>
              <p:cNvSpPr/>
              <p:nvPr/>
            </p:nvSpPr>
            <p:spPr>
              <a:xfrm rot="265396">
                <a:off x="7724276" y="1911443"/>
                <a:ext cx="252687" cy="87794"/>
              </a:xfrm>
              <a:custGeom>
                <a:avLst/>
                <a:gdLst>
                  <a:gd name="connsiteX0" fmla="*/ 0 w 2098739"/>
                  <a:gd name="connsiteY0" fmla="*/ 359764 h 584617"/>
                  <a:gd name="connsiteX1" fmla="*/ 74951 w 2098739"/>
                  <a:gd name="connsiteY1" fmla="*/ 419725 h 584617"/>
                  <a:gd name="connsiteX2" fmla="*/ 104931 w 2098739"/>
                  <a:gd name="connsiteY2" fmla="*/ 464696 h 584617"/>
                  <a:gd name="connsiteX3" fmla="*/ 194872 w 2098739"/>
                  <a:gd name="connsiteY3" fmla="*/ 524656 h 584617"/>
                  <a:gd name="connsiteX4" fmla="*/ 269823 w 2098739"/>
                  <a:gd name="connsiteY4" fmla="*/ 584617 h 584617"/>
                  <a:gd name="connsiteX5" fmla="*/ 629587 w 2098739"/>
                  <a:gd name="connsiteY5" fmla="*/ 569627 h 584617"/>
                  <a:gd name="connsiteX6" fmla="*/ 674558 w 2098739"/>
                  <a:gd name="connsiteY6" fmla="*/ 554637 h 584617"/>
                  <a:gd name="connsiteX7" fmla="*/ 809469 w 2098739"/>
                  <a:gd name="connsiteY7" fmla="*/ 539646 h 584617"/>
                  <a:gd name="connsiteX8" fmla="*/ 1259174 w 2098739"/>
                  <a:gd name="connsiteY8" fmla="*/ 524656 h 584617"/>
                  <a:gd name="connsiteX9" fmla="*/ 1364105 w 2098739"/>
                  <a:gd name="connsiteY9" fmla="*/ 479686 h 584617"/>
                  <a:gd name="connsiteX10" fmla="*/ 1394086 w 2098739"/>
                  <a:gd name="connsiteY10" fmla="*/ 449705 h 584617"/>
                  <a:gd name="connsiteX11" fmla="*/ 1573968 w 2098739"/>
                  <a:gd name="connsiteY11" fmla="*/ 404735 h 584617"/>
                  <a:gd name="connsiteX12" fmla="*/ 1618938 w 2098739"/>
                  <a:gd name="connsiteY12" fmla="*/ 389745 h 584617"/>
                  <a:gd name="connsiteX13" fmla="*/ 1648918 w 2098739"/>
                  <a:gd name="connsiteY13" fmla="*/ 359764 h 584617"/>
                  <a:gd name="connsiteX14" fmla="*/ 1708879 w 2098739"/>
                  <a:gd name="connsiteY14" fmla="*/ 344774 h 584617"/>
                  <a:gd name="connsiteX15" fmla="*/ 1798820 w 2098739"/>
                  <a:gd name="connsiteY15" fmla="*/ 314794 h 584617"/>
                  <a:gd name="connsiteX16" fmla="*/ 1843790 w 2098739"/>
                  <a:gd name="connsiteY16" fmla="*/ 299804 h 584617"/>
                  <a:gd name="connsiteX17" fmla="*/ 1888761 w 2098739"/>
                  <a:gd name="connsiteY17" fmla="*/ 284814 h 584617"/>
                  <a:gd name="connsiteX18" fmla="*/ 1948722 w 2098739"/>
                  <a:gd name="connsiteY18" fmla="*/ 224853 h 584617"/>
                  <a:gd name="connsiteX19" fmla="*/ 2023672 w 2098739"/>
                  <a:gd name="connsiteY19" fmla="*/ 164892 h 584617"/>
                  <a:gd name="connsiteX20" fmla="*/ 2038663 w 2098739"/>
                  <a:gd name="connsiteY20" fmla="*/ 119922 h 584617"/>
                  <a:gd name="connsiteX21" fmla="*/ 2098623 w 2098739"/>
                  <a:gd name="connsiteY21" fmla="*/ 0 h 58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98739" h="584617">
                    <a:moveTo>
                      <a:pt x="0" y="359764"/>
                    </a:moveTo>
                    <a:cubicBezTo>
                      <a:pt x="24984" y="379751"/>
                      <a:pt x="52327" y="397101"/>
                      <a:pt x="74951" y="419725"/>
                    </a:cubicBezTo>
                    <a:cubicBezTo>
                      <a:pt x="87690" y="432464"/>
                      <a:pt x="91373" y="452832"/>
                      <a:pt x="104931" y="464696"/>
                    </a:cubicBezTo>
                    <a:cubicBezTo>
                      <a:pt x="132048" y="488423"/>
                      <a:pt x="169394" y="499178"/>
                      <a:pt x="194872" y="524656"/>
                    </a:cubicBezTo>
                    <a:cubicBezTo>
                      <a:pt x="237592" y="567376"/>
                      <a:pt x="213093" y="546797"/>
                      <a:pt x="269823" y="584617"/>
                    </a:cubicBezTo>
                    <a:cubicBezTo>
                      <a:pt x="389744" y="579620"/>
                      <a:pt x="509890" y="578493"/>
                      <a:pt x="629587" y="569627"/>
                    </a:cubicBezTo>
                    <a:cubicBezTo>
                      <a:pt x="645345" y="568460"/>
                      <a:pt x="658972" y="557235"/>
                      <a:pt x="674558" y="554637"/>
                    </a:cubicBezTo>
                    <a:cubicBezTo>
                      <a:pt x="719189" y="547198"/>
                      <a:pt x="764281" y="541963"/>
                      <a:pt x="809469" y="539646"/>
                    </a:cubicBezTo>
                    <a:cubicBezTo>
                      <a:pt x="959257" y="531964"/>
                      <a:pt x="1109272" y="529653"/>
                      <a:pt x="1259174" y="524656"/>
                    </a:cubicBezTo>
                    <a:cubicBezTo>
                      <a:pt x="1319394" y="509601"/>
                      <a:pt x="1317051" y="517330"/>
                      <a:pt x="1364105" y="479686"/>
                    </a:cubicBezTo>
                    <a:cubicBezTo>
                      <a:pt x="1375141" y="470857"/>
                      <a:pt x="1381445" y="456026"/>
                      <a:pt x="1394086" y="449705"/>
                    </a:cubicBezTo>
                    <a:cubicBezTo>
                      <a:pt x="1453473" y="420012"/>
                      <a:pt x="1509973" y="415401"/>
                      <a:pt x="1573968" y="404735"/>
                    </a:cubicBezTo>
                    <a:cubicBezTo>
                      <a:pt x="1588958" y="399738"/>
                      <a:pt x="1605389" y="397875"/>
                      <a:pt x="1618938" y="389745"/>
                    </a:cubicBezTo>
                    <a:cubicBezTo>
                      <a:pt x="1631057" y="382474"/>
                      <a:pt x="1636277" y="366085"/>
                      <a:pt x="1648918" y="359764"/>
                    </a:cubicBezTo>
                    <a:cubicBezTo>
                      <a:pt x="1667345" y="350550"/>
                      <a:pt x="1689146" y="350694"/>
                      <a:pt x="1708879" y="344774"/>
                    </a:cubicBezTo>
                    <a:cubicBezTo>
                      <a:pt x="1739148" y="335693"/>
                      <a:pt x="1768840" y="324787"/>
                      <a:pt x="1798820" y="314794"/>
                    </a:cubicBezTo>
                    <a:lnTo>
                      <a:pt x="1843790" y="299804"/>
                    </a:lnTo>
                    <a:lnTo>
                      <a:pt x="1888761" y="284814"/>
                    </a:lnTo>
                    <a:cubicBezTo>
                      <a:pt x="1908748" y="264827"/>
                      <a:pt x="1925203" y="240532"/>
                      <a:pt x="1948722" y="224853"/>
                    </a:cubicBezTo>
                    <a:cubicBezTo>
                      <a:pt x="2005451" y="187033"/>
                      <a:pt x="1980953" y="207612"/>
                      <a:pt x="2023672" y="164892"/>
                    </a:cubicBezTo>
                    <a:cubicBezTo>
                      <a:pt x="2028669" y="149902"/>
                      <a:pt x="2030989" y="133734"/>
                      <a:pt x="2038663" y="119922"/>
                    </a:cubicBezTo>
                    <a:cubicBezTo>
                      <a:pt x="2104166" y="2016"/>
                      <a:pt x="2098623" y="71463"/>
                      <a:pt x="2098623" y="0"/>
                    </a:cubicBezTo>
                  </a:path>
                </a:pathLst>
              </a:custGeom>
              <a:noFill/>
              <a:ln w="12700" cap="flat" cmpd="sng" algn="ctr">
                <a:solidFill>
                  <a:srgbClr val="FF0000"/>
                </a:solidFill>
                <a:prstDash val="solid"/>
                <a:miter lim="800000"/>
              </a:ln>
              <a:effectLst/>
            </p:spPr>
            <p:txBody>
              <a:bodyPr anchor="ctr"/>
              <a:lstStyle/>
              <a:p>
                <a:pPr algn="ctr" eaLnBrk="1" fontAlgn="auto" hangingPunct="1">
                  <a:spcBef>
                    <a:spcPts val="0"/>
                  </a:spcBef>
                  <a:spcAft>
                    <a:spcPts val="0"/>
                  </a:spcAft>
                  <a:defRPr/>
                </a:pPr>
                <a:endParaRPr kumimoji="0" lang="en-US" sz="1050" kern="0" dirty="0">
                  <a:solidFill>
                    <a:srgbClr val="FFFFFF"/>
                  </a:solidFill>
                  <a:latin typeface="Calibri" panose="020F0502020204030204" pitchFamily="34" charset="0"/>
                  <a:cs typeface="Calibri" panose="020F0502020204030204" pitchFamily="34" charset="0"/>
                </a:endParaRPr>
              </a:p>
            </p:txBody>
          </p:sp>
        </p:grpSp>
        <p:grpSp>
          <p:nvGrpSpPr>
            <p:cNvPr id="18526" name="그룹 214">
              <a:extLst>
                <a:ext uri="{FF2B5EF4-FFF2-40B4-BE49-F238E27FC236}">
                  <a16:creationId xmlns:a16="http://schemas.microsoft.com/office/drawing/2014/main" id="{87E451EC-A476-75C9-93D3-4636735300DC}"/>
                </a:ext>
              </a:extLst>
            </p:cNvPr>
            <p:cNvGrpSpPr>
              <a:grpSpLocks/>
            </p:cNvGrpSpPr>
            <p:nvPr/>
          </p:nvGrpSpPr>
          <p:grpSpPr bwMode="auto">
            <a:xfrm>
              <a:off x="6066400" y="3645447"/>
              <a:ext cx="570139" cy="524299"/>
              <a:chOff x="4728447" y="6712766"/>
              <a:chExt cx="848934" cy="780678"/>
            </a:xfrm>
          </p:grpSpPr>
          <p:pic>
            <p:nvPicPr>
              <p:cNvPr id="216" name="Picture 2">
                <a:extLst>
                  <a:ext uri="{FF2B5EF4-FFF2-40B4-BE49-F238E27FC236}">
                    <a16:creationId xmlns:a16="http://schemas.microsoft.com/office/drawing/2014/main" id="{8440783C-C136-7E86-B8F1-BCF8AFF3D36C}"/>
                  </a:ext>
                </a:extLst>
              </p:cNvPr>
              <p:cNvPicPr>
                <a:picLocks noChangeAspect="1" noChangeArrowheads="1"/>
              </p:cNvPicPr>
              <p:nvPr/>
            </p:nvPicPr>
            <p:blipFill>
              <a:blip r:embed="rId6"/>
              <a:srcRect l="35696" t="28232" r="36427" b="30165"/>
              <a:stretch>
                <a:fillRect/>
              </a:stretch>
            </p:blipFill>
            <p:spPr bwMode="auto">
              <a:xfrm>
                <a:off x="4728975" y="6713110"/>
                <a:ext cx="797181" cy="780309"/>
              </a:xfrm>
              <a:prstGeom prst="rect">
                <a:avLst/>
              </a:prstGeom>
              <a:noFill/>
              <a:ln>
                <a:noFill/>
              </a:ln>
              <a:effectLst>
                <a:outerShdw blurRad="50800" dist="38100" dir="2700000" algn="tl" rotWithShape="0">
                  <a:prstClr val="black">
                    <a:alpha val="40000"/>
                  </a:prstClr>
                </a:outerShdw>
              </a:effectLst>
            </p:spPr>
          </p:pic>
          <p:sp>
            <p:nvSpPr>
              <p:cNvPr id="217" name="TextBox 216">
                <a:extLst>
                  <a:ext uri="{FF2B5EF4-FFF2-40B4-BE49-F238E27FC236}">
                    <a16:creationId xmlns:a16="http://schemas.microsoft.com/office/drawing/2014/main" id="{E2A3B766-06A2-161B-22AB-39D27DF052BD}"/>
                  </a:ext>
                </a:extLst>
              </p:cNvPr>
              <p:cNvSpPr txBox="1"/>
              <p:nvPr/>
            </p:nvSpPr>
            <p:spPr>
              <a:xfrm>
                <a:off x="4754036" y="7127016"/>
                <a:ext cx="823345" cy="366428"/>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5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C5 Tip</a:t>
                </a:r>
              </a:p>
            </p:txBody>
          </p:sp>
        </p:grpSp>
      </p:grpSp>
      <p:pic>
        <p:nvPicPr>
          <p:cNvPr id="18559" name="Picture 127">
            <a:extLst>
              <a:ext uri="{FF2B5EF4-FFF2-40B4-BE49-F238E27FC236}">
                <a16:creationId xmlns:a16="http://schemas.microsoft.com/office/drawing/2014/main" id="{2AD2A65C-99E5-32DD-7766-C9EB6142606D}"/>
              </a:ext>
            </a:extLst>
          </p:cNvPr>
          <p:cNvPicPr>
            <a:picLocks noChangeAspect="1" noChangeArrowheads="1"/>
          </p:cNvPicPr>
          <p:nvPr/>
        </p:nvPicPr>
        <p:blipFill>
          <a:blip r:embed="rId7"/>
          <a:srcRect/>
          <a:stretch>
            <a:fillRect/>
          </a:stretch>
        </p:blipFill>
        <p:spPr bwMode="auto">
          <a:xfrm>
            <a:off x="1824038" y="1368425"/>
            <a:ext cx="1466850" cy="1416050"/>
          </a:xfrm>
          <a:prstGeom prst="rect">
            <a:avLst/>
          </a:prstGeom>
          <a:noFill/>
          <a:effectLst>
            <a:outerShdw blurRad="50800" dist="38100" dir="18900000" algn="bl" rotWithShape="0">
              <a:prstClr val="black">
                <a:alpha val="40000"/>
              </a:prstClr>
            </a:outerShdw>
          </a:effectLst>
        </p:spPr>
      </p:pic>
      <p:pic>
        <p:nvPicPr>
          <p:cNvPr id="18563" name="Picture 131">
            <a:extLst>
              <a:ext uri="{FF2B5EF4-FFF2-40B4-BE49-F238E27FC236}">
                <a16:creationId xmlns:a16="http://schemas.microsoft.com/office/drawing/2014/main" id="{7A4A0985-BB8F-F3D2-6339-2BCCEB5DADA0}"/>
              </a:ext>
            </a:extLst>
          </p:cNvPr>
          <p:cNvPicPr>
            <a:picLocks noChangeAspect="1" noChangeArrowheads="1"/>
          </p:cNvPicPr>
          <p:nvPr/>
        </p:nvPicPr>
        <p:blipFill>
          <a:blip r:embed="rId8"/>
          <a:srcRect/>
          <a:stretch>
            <a:fillRect/>
          </a:stretch>
        </p:blipFill>
        <p:spPr bwMode="auto">
          <a:xfrm>
            <a:off x="322263" y="1393825"/>
            <a:ext cx="1452562" cy="1398588"/>
          </a:xfrm>
          <a:prstGeom prst="rect">
            <a:avLst/>
          </a:prstGeom>
          <a:noFill/>
          <a:effectLst>
            <a:outerShdw blurRad="50800" dist="38100" dir="18900000" algn="bl" rotWithShape="0">
              <a:prstClr val="black">
                <a:alpha val="40000"/>
              </a:prstClr>
            </a:outerShdw>
          </a:effectLst>
        </p:spPr>
      </p:pic>
      <p:sp>
        <p:nvSpPr>
          <p:cNvPr id="109" name="TextBox 108">
            <a:extLst>
              <a:ext uri="{FF2B5EF4-FFF2-40B4-BE49-F238E27FC236}">
                <a16:creationId xmlns:a16="http://schemas.microsoft.com/office/drawing/2014/main" id="{64309097-83F6-DB16-CFD5-8B7B85AEA6D8}"/>
              </a:ext>
            </a:extLst>
          </p:cNvPr>
          <p:cNvSpPr txBox="1"/>
          <p:nvPr/>
        </p:nvSpPr>
        <p:spPr bwMode="auto">
          <a:xfrm>
            <a:off x="2145366" y="2376222"/>
            <a:ext cx="1037272" cy="246221"/>
          </a:xfrm>
          <a:prstGeom prst="rect">
            <a:avLst/>
          </a:prstGeom>
          <a:noFill/>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000" b="1" dirty="0">
                <a:solidFill>
                  <a:schemeClr val="bg1"/>
                </a:solidFill>
                <a:effectLst>
                  <a:outerShdw blurRad="38100" dist="38100" dir="2700000" algn="tl">
                    <a:srgbClr val="000000">
                      <a:alpha val="43137"/>
                    </a:srgbClr>
                  </a:outerShdw>
                </a:effectLst>
                <a:latin typeface="Calibri" panose="020F0502020204030204" pitchFamily="34" charset="0"/>
                <a:ea typeface="나눔스퀘어_ac ExtraBold" panose="020B0600000101010101" pitchFamily="50" charset="-127"/>
                <a:cs typeface="Calibri" panose="020F0502020204030204" pitchFamily="34" charset="0"/>
              </a:rPr>
              <a:t>Topical solution</a:t>
            </a:r>
          </a:p>
        </p:txBody>
      </p:sp>
      <p:sp>
        <p:nvSpPr>
          <p:cNvPr id="18499" name="TextBox 96">
            <a:extLst>
              <a:ext uri="{FF2B5EF4-FFF2-40B4-BE49-F238E27FC236}">
                <a16:creationId xmlns:a16="http://schemas.microsoft.com/office/drawing/2014/main" id="{0C23A1D8-84F1-0D82-BAF6-96D28FDA4410}"/>
              </a:ext>
            </a:extLst>
          </p:cNvPr>
          <p:cNvSpPr txBox="1">
            <a:spLocks noChangeArrowheads="1"/>
          </p:cNvSpPr>
          <p:nvPr/>
        </p:nvSpPr>
        <p:spPr bwMode="auto">
          <a:xfrm>
            <a:off x="1979613" y="2378075"/>
            <a:ext cx="37623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000" b="1">
                <a:solidFill>
                  <a:schemeClr val="bg1"/>
                </a:solidFill>
                <a:latin typeface="Calibri" panose="020F0502020204030204" pitchFamily="34" charset="0"/>
                <a:ea typeface="맑은 고딕" panose="020B0503020000020004" pitchFamily="50" charset="-127"/>
                <a:cs typeface="Calibri" panose="020F0502020204030204" pitchFamily="34" charset="0"/>
              </a:rPr>
              <a:t>②</a:t>
            </a:r>
          </a:p>
        </p:txBody>
      </p:sp>
      <p:sp>
        <p:nvSpPr>
          <p:cNvPr id="113" name="TextBox 112">
            <a:extLst>
              <a:ext uri="{FF2B5EF4-FFF2-40B4-BE49-F238E27FC236}">
                <a16:creationId xmlns:a16="http://schemas.microsoft.com/office/drawing/2014/main" id="{3D2D14F7-D44D-4E3E-4419-B6DF1433314E}"/>
              </a:ext>
            </a:extLst>
          </p:cNvPr>
          <p:cNvSpPr txBox="1"/>
          <p:nvPr/>
        </p:nvSpPr>
        <p:spPr bwMode="auto">
          <a:xfrm>
            <a:off x="669232" y="2380296"/>
            <a:ext cx="848762" cy="306503"/>
          </a:xfrm>
          <a:prstGeom prst="rect">
            <a:avLst/>
          </a:prstGeom>
          <a:noFill/>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000" b="1" dirty="0">
                <a:solidFill>
                  <a:schemeClr val="bg1"/>
                </a:solidFill>
                <a:effectLst>
                  <a:outerShdw blurRad="38100" dist="38100" dir="2700000" algn="tl">
                    <a:srgbClr val="000000">
                      <a:alpha val="43137"/>
                    </a:srgbClr>
                  </a:outerShdw>
                </a:effectLst>
                <a:latin typeface="Calibri" panose="020F0502020204030204" pitchFamily="34" charset="0"/>
                <a:ea typeface="나눔스퀘어_ac ExtraBold" panose="020B0600000101010101" pitchFamily="50" charset="-127"/>
                <a:cs typeface="Calibri" panose="020F0502020204030204" pitchFamily="34" charset="0"/>
              </a:rPr>
              <a:t>C5 Tip</a:t>
            </a:r>
          </a:p>
        </p:txBody>
      </p:sp>
      <p:sp>
        <p:nvSpPr>
          <p:cNvPr id="18501" name="TextBox 16">
            <a:extLst>
              <a:ext uri="{FF2B5EF4-FFF2-40B4-BE49-F238E27FC236}">
                <a16:creationId xmlns:a16="http://schemas.microsoft.com/office/drawing/2014/main" id="{C73FEFC7-F091-D5A7-F5DE-F3A37461AE7D}"/>
              </a:ext>
            </a:extLst>
          </p:cNvPr>
          <p:cNvSpPr txBox="1">
            <a:spLocks noChangeArrowheads="1"/>
          </p:cNvSpPr>
          <p:nvPr/>
        </p:nvSpPr>
        <p:spPr bwMode="auto">
          <a:xfrm>
            <a:off x="647700" y="2373313"/>
            <a:ext cx="3635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ko-KR" altLang="en-US" sz="1000" b="1">
                <a:solidFill>
                  <a:schemeClr val="bg1"/>
                </a:solidFill>
                <a:latin typeface="Calibri" panose="020F0502020204030204" pitchFamily="34" charset="0"/>
                <a:ea typeface="맑은 고딕" panose="020B0503020000020004" pitchFamily="50" charset="-127"/>
                <a:cs typeface="Calibri" panose="020F0502020204030204" pitchFamily="34" charset="0"/>
              </a:rPr>
              <a:t>①</a:t>
            </a:r>
          </a:p>
        </p:txBody>
      </p:sp>
      <p:sp>
        <p:nvSpPr>
          <p:cNvPr id="9" name="말풍선: 타원형 8">
            <a:extLst>
              <a:ext uri="{FF2B5EF4-FFF2-40B4-BE49-F238E27FC236}">
                <a16:creationId xmlns:a16="http://schemas.microsoft.com/office/drawing/2014/main" id="{4DDE6CE4-084C-D4CC-869C-71CB31BFB803}"/>
              </a:ext>
            </a:extLst>
          </p:cNvPr>
          <p:cNvSpPr/>
          <p:nvPr/>
        </p:nvSpPr>
        <p:spPr>
          <a:xfrm>
            <a:off x="3416300" y="1652588"/>
            <a:ext cx="3216275" cy="1047750"/>
          </a:xfrm>
          <a:prstGeom prst="wedgeEllipseCallout">
            <a:avLst>
              <a:gd name="adj1" fmla="val -59988"/>
              <a:gd name="adj2" fmla="val 28716"/>
            </a:avLst>
          </a:prstGeom>
          <a:noFill/>
          <a:ln w="12700">
            <a:solidFill>
              <a:srgbClr val="F49AA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grpSp>
        <p:nvGrpSpPr>
          <p:cNvPr id="18503" name="그룹 15">
            <a:extLst>
              <a:ext uri="{FF2B5EF4-FFF2-40B4-BE49-F238E27FC236}">
                <a16:creationId xmlns:a16="http://schemas.microsoft.com/office/drawing/2014/main" id="{8B68B52A-7FFB-5206-CCC8-47C2602B3D93}"/>
              </a:ext>
            </a:extLst>
          </p:cNvPr>
          <p:cNvGrpSpPr>
            <a:grpSpLocks/>
          </p:cNvGrpSpPr>
          <p:nvPr/>
        </p:nvGrpSpPr>
        <p:grpSpPr bwMode="auto">
          <a:xfrm>
            <a:off x="3382963" y="1820863"/>
            <a:ext cx="2940050" cy="666750"/>
            <a:chOff x="3461593" y="2088685"/>
            <a:chExt cx="2940579" cy="666721"/>
          </a:xfrm>
        </p:grpSpPr>
        <p:grpSp>
          <p:nvGrpSpPr>
            <p:cNvPr id="62" name="그룹 61">
              <a:extLst>
                <a:ext uri="{FF2B5EF4-FFF2-40B4-BE49-F238E27FC236}">
                  <a16:creationId xmlns:a16="http://schemas.microsoft.com/office/drawing/2014/main" id="{53888069-84D3-3815-7848-5551F8221FAD}"/>
                </a:ext>
              </a:extLst>
            </p:cNvPr>
            <p:cNvGrpSpPr/>
            <p:nvPr/>
          </p:nvGrpSpPr>
          <p:grpSpPr>
            <a:xfrm>
              <a:off x="5737837" y="2089182"/>
              <a:ext cx="664335" cy="590979"/>
              <a:chOff x="3157880" y="5811458"/>
              <a:chExt cx="1057554" cy="854076"/>
            </a:xfrm>
            <a:effectLst>
              <a:outerShdw blurRad="50800" dist="38100" dir="2700000" sx="99000" sy="99000" algn="tl" rotWithShape="0">
                <a:prstClr val="black">
                  <a:alpha val="40000"/>
                </a:prstClr>
              </a:outerShdw>
            </a:effectLst>
          </p:grpSpPr>
          <p:pic>
            <p:nvPicPr>
              <p:cNvPr id="63" name="그림 62">
                <a:extLst>
                  <a:ext uri="{FF2B5EF4-FFF2-40B4-BE49-F238E27FC236}">
                    <a16:creationId xmlns:a16="http://schemas.microsoft.com/office/drawing/2014/main" id="{CF868A08-E855-5A7D-FE8C-C693F84E9F07}"/>
                  </a:ext>
                </a:extLst>
              </p:cNvPr>
              <p:cNvPicPr>
                <a:picLocks noChangeAspect="1"/>
              </p:cNvPicPr>
              <p:nvPr/>
            </p:nvPicPr>
            <p:blipFill rotWithShape="1">
              <a:blip r:embed="rId9" cstate="print"/>
              <a:srcRect l="-1" r="83246" b="5053"/>
              <a:stretch/>
            </p:blipFill>
            <p:spPr>
              <a:xfrm>
                <a:off x="3157880" y="5811458"/>
                <a:ext cx="327224" cy="613133"/>
              </a:xfrm>
              <a:prstGeom prst="rect">
                <a:avLst/>
              </a:prstGeom>
            </p:spPr>
          </p:pic>
          <p:pic>
            <p:nvPicPr>
              <p:cNvPr id="64" name="그림 63">
                <a:extLst>
                  <a:ext uri="{FF2B5EF4-FFF2-40B4-BE49-F238E27FC236}">
                    <a16:creationId xmlns:a16="http://schemas.microsoft.com/office/drawing/2014/main" id="{CDD73E27-2B88-49E6-B078-4B5C6B5A843D}"/>
                  </a:ext>
                </a:extLst>
              </p:cNvPr>
              <p:cNvPicPr>
                <a:picLocks noChangeAspect="1"/>
              </p:cNvPicPr>
              <p:nvPr/>
            </p:nvPicPr>
            <p:blipFill rotWithShape="1">
              <a:blip r:embed="rId9" cstate="print"/>
              <a:srcRect l="17026" r="66842" b="5053"/>
              <a:stretch/>
            </p:blipFill>
            <p:spPr>
              <a:xfrm>
                <a:off x="3393669" y="5931930"/>
                <a:ext cx="358141" cy="613134"/>
              </a:xfrm>
              <a:prstGeom prst="rect">
                <a:avLst/>
              </a:prstGeom>
            </p:spPr>
          </p:pic>
          <p:pic>
            <p:nvPicPr>
              <p:cNvPr id="65" name="그림 64">
                <a:extLst>
                  <a:ext uri="{FF2B5EF4-FFF2-40B4-BE49-F238E27FC236}">
                    <a16:creationId xmlns:a16="http://schemas.microsoft.com/office/drawing/2014/main" id="{6BAF40C5-5C0B-B947-8350-247BB066AEBF}"/>
                  </a:ext>
                </a:extLst>
              </p:cNvPr>
              <p:cNvPicPr>
                <a:picLocks noChangeAspect="1"/>
              </p:cNvPicPr>
              <p:nvPr/>
            </p:nvPicPr>
            <p:blipFill rotWithShape="1">
              <a:blip r:embed="rId9" cstate="print"/>
              <a:srcRect l="34056" r="50155" b="5053"/>
              <a:stretch/>
            </p:blipFill>
            <p:spPr>
              <a:xfrm>
                <a:off x="3645606" y="6052400"/>
                <a:ext cx="350520" cy="613134"/>
              </a:xfrm>
              <a:prstGeom prst="rect">
                <a:avLst/>
              </a:prstGeom>
            </p:spPr>
          </p:pic>
          <p:pic>
            <p:nvPicPr>
              <p:cNvPr id="66" name="그림 65">
                <a:extLst>
                  <a:ext uri="{FF2B5EF4-FFF2-40B4-BE49-F238E27FC236}">
                    <a16:creationId xmlns:a16="http://schemas.microsoft.com/office/drawing/2014/main" id="{E95F8207-0A5C-0AF1-5713-E56CD7AF93A3}"/>
                  </a:ext>
                </a:extLst>
              </p:cNvPr>
              <p:cNvPicPr>
                <a:picLocks noChangeAspect="1"/>
              </p:cNvPicPr>
              <p:nvPr/>
            </p:nvPicPr>
            <p:blipFill rotWithShape="1">
              <a:blip r:embed="rId9" cstate="print"/>
              <a:srcRect l="50146" r="33763" b="5053"/>
              <a:stretch/>
            </p:blipFill>
            <p:spPr>
              <a:xfrm>
                <a:off x="3901177" y="5988189"/>
                <a:ext cx="314257" cy="613133"/>
              </a:xfrm>
              <a:prstGeom prst="rect">
                <a:avLst/>
              </a:prstGeom>
            </p:spPr>
          </p:pic>
        </p:grpSp>
        <p:grpSp>
          <p:nvGrpSpPr>
            <p:cNvPr id="18505" name="그룹 12">
              <a:extLst>
                <a:ext uri="{FF2B5EF4-FFF2-40B4-BE49-F238E27FC236}">
                  <a16:creationId xmlns:a16="http://schemas.microsoft.com/office/drawing/2014/main" id="{AB2F3A07-67C5-7095-373E-CAA9CF115ADB}"/>
                </a:ext>
              </a:extLst>
            </p:cNvPr>
            <p:cNvGrpSpPr>
              <a:grpSpLocks/>
            </p:cNvGrpSpPr>
            <p:nvPr/>
          </p:nvGrpSpPr>
          <p:grpSpPr bwMode="auto">
            <a:xfrm>
              <a:off x="4148321" y="2088685"/>
              <a:ext cx="1074843" cy="666721"/>
              <a:chOff x="7389440" y="2032848"/>
              <a:chExt cx="1368152" cy="817283"/>
            </a:xfrm>
          </p:grpSpPr>
          <p:grpSp>
            <p:nvGrpSpPr>
              <p:cNvPr id="18509" name="그룹 6">
                <a:extLst>
                  <a:ext uri="{FF2B5EF4-FFF2-40B4-BE49-F238E27FC236}">
                    <a16:creationId xmlns:a16="http://schemas.microsoft.com/office/drawing/2014/main" id="{AC5208D2-36F8-2E0A-EE26-E8B04DFA141F}"/>
                  </a:ext>
                </a:extLst>
              </p:cNvPr>
              <p:cNvGrpSpPr>
                <a:grpSpLocks/>
              </p:cNvGrpSpPr>
              <p:nvPr/>
            </p:nvGrpSpPr>
            <p:grpSpPr bwMode="auto">
              <a:xfrm>
                <a:off x="7549462" y="2131240"/>
                <a:ext cx="1029367" cy="694876"/>
                <a:chOff x="3852220" y="1356915"/>
                <a:chExt cx="1115849" cy="753255"/>
              </a:xfrm>
            </p:grpSpPr>
            <p:pic>
              <p:nvPicPr>
                <p:cNvPr id="18511" name="Picture 113">
                  <a:extLst>
                    <a:ext uri="{FF2B5EF4-FFF2-40B4-BE49-F238E27FC236}">
                      <a16:creationId xmlns:a16="http://schemas.microsoft.com/office/drawing/2014/main" id="{E7ADF77D-184F-DECE-3839-C0F8D18B9AB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3938" y="1745151"/>
                  <a:ext cx="256366" cy="32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2" name="Picture 115">
                  <a:extLst>
                    <a:ext uri="{FF2B5EF4-FFF2-40B4-BE49-F238E27FC236}">
                      <a16:creationId xmlns:a16="http://schemas.microsoft.com/office/drawing/2014/main" id="{AA7F55E6-F694-DD54-BA1F-5A5D7A0402D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615203" y="1742103"/>
                  <a:ext cx="196275" cy="313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3" name="Picture 117">
                  <a:extLst>
                    <a:ext uri="{FF2B5EF4-FFF2-40B4-BE49-F238E27FC236}">
                      <a16:creationId xmlns:a16="http://schemas.microsoft.com/office/drawing/2014/main" id="{F9F7B4A2-3643-97EF-BF01-95486BA6F29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07768" y="1356915"/>
                  <a:ext cx="219660" cy="355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4" name="Picture 119">
                  <a:extLst>
                    <a:ext uri="{FF2B5EF4-FFF2-40B4-BE49-F238E27FC236}">
                      <a16:creationId xmlns:a16="http://schemas.microsoft.com/office/drawing/2014/main" id="{B4DC199A-7CE6-46B6-5950-B0522B0E1980}"/>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51868" y="1742321"/>
                  <a:ext cx="184458" cy="326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5" name="Picture 121">
                  <a:extLst>
                    <a:ext uri="{FF2B5EF4-FFF2-40B4-BE49-F238E27FC236}">
                      <a16:creationId xmlns:a16="http://schemas.microsoft.com/office/drawing/2014/main" id="{A5D5051E-8AEB-1D35-3D9C-E5546F3B7E4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852220" y="1379407"/>
                  <a:ext cx="272333" cy="36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6" name="Picture 123">
                  <a:extLst>
                    <a:ext uri="{FF2B5EF4-FFF2-40B4-BE49-F238E27FC236}">
                      <a16:creationId xmlns:a16="http://schemas.microsoft.com/office/drawing/2014/main" id="{16672DE2-E9E1-AE79-EA1E-B9FD2E26FE2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508674" y="1416786"/>
                  <a:ext cx="187247" cy="279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517" name="Picture 125">
                  <a:extLst>
                    <a:ext uri="{FF2B5EF4-FFF2-40B4-BE49-F238E27FC236}">
                      <a16:creationId xmlns:a16="http://schemas.microsoft.com/office/drawing/2014/main" id="{11EA70CC-2C94-10AB-0067-3242B5E2869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784168" y="1387325"/>
                  <a:ext cx="183901" cy="358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18" name="TextBox 3">
                  <a:extLst>
                    <a:ext uri="{FF2B5EF4-FFF2-40B4-BE49-F238E27FC236}">
                      <a16:creationId xmlns:a16="http://schemas.microsoft.com/office/drawing/2014/main" id="{DA1E57CD-3BE1-8CB3-8337-89A636D2DD05}"/>
                    </a:ext>
                  </a:extLst>
                </p:cNvPr>
                <p:cNvSpPr txBox="1">
                  <a:spLocks noChangeArrowheads="1"/>
                </p:cNvSpPr>
                <p:nvPr/>
              </p:nvSpPr>
              <p:spPr bwMode="auto">
                <a:xfrm>
                  <a:off x="3896965" y="1524806"/>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A</a:t>
                  </a:r>
                  <a:endParaRPr lang="ko-KR" altLang="en-US" sz="500"/>
                </a:p>
              </p:txBody>
            </p:sp>
            <p:sp>
              <p:nvSpPr>
                <p:cNvPr id="18519" name="TextBox 86">
                  <a:extLst>
                    <a:ext uri="{FF2B5EF4-FFF2-40B4-BE49-F238E27FC236}">
                      <a16:creationId xmlns:a16="http://schemas.microsoft.com/office/drawing/2014/main" id="{26C32AC9-B3DC-2668-457C-588D0061DF4F}"/>
                    </a:ext>
                  </a:extLst>
                </p:cNvPr>
                <p:cNvSpPr txBox="1">
                  <a:spLocks noChangeArrowheads="1"/>
                </p:cNvSpPr>
                <p:nvPr/>
              </p:nvSpPr>
              <p:spPr bwMode="auto">
                <a:xfrm>
                  <a:off x="4227135" y="1506268"/>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B</a:t>
                  </a:r>
                  <a:endParaRPr lang="ko-KR" altLang="en-US" sz="500"/>
                </a:p>
              </p:txBody>
            </p:sp>
            <p:sp>
              <p:nvSpPr>
                <p:cNvPr id="18520" name="TextBox 87">
                  <a:extLst>
                    <a:ext uri="{FF2B5EF4-FFF2-40B4-BE49-F238E27FC236}">
                      <a16:creationId xmlns:a16="http://schemas.microsoft.com/office/drawing/2014/main" id="{1C78DFC7-F040-9E90-432A-990781D8BF40}"/>
                    </a:ext>
                  </a:extLst>
                </p:cNvPr>
                <p:cNvSpPr txBox="1">
                  <a:spLocks noChangeArrowheads="1"/>
                </p:cNvSpPr>
                <p:nvPr/>
              </p:nvSpPr>
              <p:spPr bwMode="auto">
                <a:xfrm>
                  <a:off x="4514516" y="1503872"/>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C</a:t>
                  </a:r>
                  <a:endParaRPr lang="ko-KR" altLang="en-US" sz="500"/>
                </a:p>
              </p:txBody>
            </p:sp>
            <p:sp>
              <p:nvSpPr>
                <p:cNvPr id="18521" name="TextBox 89">
                  <a:extLst>
                    <a:ext uri="{FF2B5EF4-FFF2-40B4-BE49-F238E27FC236}">
                      <a16:creationId xmlns:a16="http://schemas.microsoft.com/office/drawing/2014/main" id="{120A0283-7C1C-8AB3-95C8-2E004A4EE0E8}"/>
                    </a:ext>
                  </a:extLst>
                </p:cNvPr>
                <p:cNvSpPr txBox="1">
                  <a:spLocks noChangeArrowheads="1"/>
                </p:cNvSpPr>
                <p:nvPr/>
              </p:nvSpPr>
              <p:spPr bwMode="auto">
                <a:xfrm>
                  <a:off x="4791214" y="1540137"/>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D</a:t>
                  </a:r>
                  <a:endParaRPr lang="ko-KR" altLang="en-US" sz="500"/>
                </a:p>
              </p:txBody>
            </p:sp>
            <p:sp>
              <p:nvSpPr>
                <p:cNvPr id="18522" name="TextBox 90">
                  <a:extLst>
                    <a:ext uri="{FF2B5EF4-FFF2-40B4-BE49-F238E27FC236}">
                      <a16:creationId xmlns:a16="http://schemas.microsoft.com/office/drawing/2014/main" id="{A1F6E81D-C39A-00AB-40B4-A4D3EAB1ACDF}"/>
                    </a:ext>
                  </a:extLst>
                </p:cNvPr>
                <p:cNvSpPr txBox="1">
                  <a:spLocks noChangeArrowheads="1"/>
                </p:cNvSpPr>
                <p:nvPr/>
              </p:nvSpPr>
              <p:spPr bwMode="auto">
                <a:xfrm>
                  <a:off x="4070335" y="1863028"/>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E</a:t>
                  </a:r>
                  <a:endParaRPr lang="ko-KR" altLang="en-US" sz="500"/>
                </a:p>
              </p:txBody>
            </p:sp>
            <p:sp>
              <p:nvSpPr>
                <p:cNvPr id="18523" name="TextBox 91">
                  <a:extLst>
                    <a:ext uri="{FF2B5EF4-FFF2-40B4-BE49-F238E27FC236}">
                      <a16:creationId xmlns:a16="http://schemas.microsoft.com/office/drawing/2014/main" id="{6C863557-8164-75CB-B724-A1DDA7050831}"/>
                    </a:ext>
                  </a:extLst>
                </p:cNvPr>
                <p:cNvSpPr txBox="1">
                  <a:spLocks noChangeArrowheads="1"/>
                </p:cNvSpPr>
                <p:nvPr/>
              </p:nvSpPr>
              <p:spPr bwMode="auto">
                <a:xfrm>
                  <a:off x="4357129" y="1885233"/>
                  <a:ext cx="119420"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F</a:t>
                  </a:r>
                  <a:endParaRPr lang="ko-KR" altLang="en-US" sz="500"/>
                </a:p>
              </p:txBody>
            </p:sp>
            <p:sp>
              <p:nvSpPr>
                <p:cNvPr id="18524" name="TextBox 92">
                  <a:extLst>
                    <a:ext uri="{FF2B5EF4-FFF2-40B4-BE49-F238E27FC236}">
                      <a16:creationId xmlns:a16="http://schemas.microsoft.com/office/drawing/2014/main" id="{7EC69300-3EB8-90AB-9E91-BA1E58CB25FF}"/>
                    </a:ext>
                  </a:extLst>
                </p:cNvPr>
                <p:cNvSpPr txBox="1">
                  <a:spLocks noChangeArrowheads="1"/>
                </p:cNvSpPr>
                <p:nvPr/>
              </p:nvSpPr>
              <p:spPr bwMode="auto">
                <a:xfrm>
                  <a:off x="4628755" y="1861981"/>
                  <a:ext cx="112082" cy="22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500"/>
                    <a:t>G</a:t>
                  </a:r>
                  <a:endParaRPr lang="ko-KR" altLang="en-US" sz="500"/>
                </a:p>
              </p:txBody>
            </p:sp>
          </p:grpSp>
          <p:sp>
            <p:nvSpPr>
              <p:cNvPr id="12" name="타원 11">
                <a:extLst>
                  <a:ext uri="{FF2B5EF4-FFF2-40B4-BE49-F238E27FC236}">
                    <a16:creationId xmlns:a16="http://schemas.microsoft.com/office/drawing/2014/main" id="{C8AD9EFE-1FCE-22F6-21B7-D0F7F55F2B7F}"/>
                  </a:ext>
                </a:extLst>
              </p:cNvPr>
              <p:cNvSpPr/>
              <p:nvPr/>
            </p:nvSpPr>
            <p:spPr>
              <a:xfrm>
                <a:off x="7390437" y="2032848"/>
                <a:ext cx="1366242" cy="817283"/>
              </a:xfrm>
              <a:prstGeom prst="ellipse">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600"/>
              </a:p>
            </p:txBody>
          </p:sp>
        </p:grpSp>
        <p:sp>
          <p:nvSpPr>
            <p:cNvPr id="18506" name="TextBox 13">
              <a:extLst>
                <a:ext uri="{FF2B5EF4-FFF2-40B4-BE49-F238E27FC236}">
                  <a16:creationId xmlns:a16="http://schemas.microsoft.com/office/drawing/2014/main" id="{BB131279-87DD-EC9E-E56B-D16459BDDD5B}"/>
                </a:ext>
              </a:extLst>
            </p:cNvPr>
            <p:cNvSpPr txBox="1">
              <a:spLocks noChangeArrowheads="1"/>
            </p:cNvSpPr>
            <p:nvPr/>
          </p:nvSpPr>
          <p:spPr bwMode="auto">
            <a:xfrm>
              <a:off x="3614009" y="2274178"/>
              <a:ext cx="750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a:r>
                <a:rPr lang="en-US" altLang="ko-KR" sz="900">
                  <a:latin typeface="Calibri" panose="020F0502020204030204" pitchFamily="34" charset="0"/>
                  <a:cs typeface="Calibri" panose="020F0502020204030204" pitchFamily="34" charset="0"/>
                </a:rPr>
                <a:t>Skin booster</a:t>
              </a:r>
              <a:endParaRPr lang="ko-KR" altLang="en-US" sz="900">
                <a:latin typeface="Calibri" panose="020F0502020204030204" pitchFamily="34" charset="0"/>
                <a:cs typeface="Calibri" panose="020F0502020204030204" pitchFamily="34" charset="0"/>
              </a:endParaRPr>
            </a:p>
          </p:txBody>
        </p:sp>
        <p:sp>
          <p:nvSpPr>
            <p:cNvPr id="18507" name="TextBox 103">
              <a:extLst>
                <a:ext uri="{FF2B5EF4-FFF2-40B4-BE49-F238E27FC236}">
                  <a16:creationId xmlns:a16="http://schemas.microsoft.com/office/drawing/2014/main" id="{54F72404-CE46-0D3A-8DC5-CADAE1262D26}"/>
                </a:ext>
              </a:extLst>
            </p:cNvPr>
            <p:cNvSpPr txBox="1">
              <a:spLocks noChangeArrowheads="1"/>
            </p:cNvSpPr>
            <p:nvPr/>
          </p:nvSpPr>
          <p:spPr bwMode="auto">
            <a:xfrm>
              <a:off x="4916877" y="2240652"/>
              <a:ext cx="104156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a:r>
                <a:rPr lang="en-US" altLang="ko-KR" sz="900">
                  <a:latin typeface="Calibri" panose="020F0502020204030204" pitchFamily="34" charset="0"/>
                  <a:cs typeface="Calibri" panose="020F0502020204030204" pitchFamily="34" charset="0"/>
                </a:rPr>
                <a:t>LaseMD</a:t>
              </a:r>
              <a:r>
                <a:rPr lang="en-US" altLang="ko-KR" sz="1000">
                  <a:latin typeface="Calibri" panose="020F0502020204030204" pitchFamily="34" charset="0"/>
                  <a:cs typeface="Calibri" panose="020F0502020204030204" pitchFamily="34" charset="0"/>
                </a:rPr>
                <a:t> </a:t>
              </a:r>
              <a:r>
                <a:rPr lang="en-US" altLang="ko-KR" sz="900">
                  <a:latin typeface="Calibri" panose="020F0502020204030204" pitchFamily="34" charset="0"/>
                  <a:cs typeface="Calibri" panose="020F0502020204030204" pitchFamily="34" charset="0"/>
                </a:rPr>
                <a:t>Ampoules </a:t>
              </a:r>
              <a:endParaRPr lang="ko-KR" altLang="en-US" sz="1000"/>
            </a:p>
          </p:txBody>
        </p:sp>
        <p:sp>
          <p:nvSpPr>
            <p:cNvPr id="18508" name="TextBox 104">
              <a:extLst>
                <a:ext uri="{FF2B5EF4-FFF2-40B4-BE49-F238E27FC236}">
                  <a16:creationId xmlns:a16="http://schemas.microsoft.com/office/drawing/2014/main" id="{7C56EBAA-04AE-11DA-7905-542069A0E649}"/>
                </a:ext>
              </a:extLst>
            </p:cNvPr>
            <p:cNvSpPr txBox="1">
              <a:spLocks noChangeArrowheads="1"/>
            </p:cNvSpPr>
            <p:nvPr/>
          </p:nvSpPr>
          <p:spPr bwMode="auto">
            <a:xfrm>
              <a:off x="3461593" y="2279544"/>
              <a:ext cx="39996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a:r>
                <a:rPr lang="en-US" altLang="ko-KR" sz="900" i="1" dirty="0">
                  <a:latin typeface="Calibri" panose="020F0502020204030204" pitchFamily="34" charset="0"/>
                  <a:cs typeface="Calibri" panose="020F0502020204030204" pitchFamily="34" charset="0"/>
                </a:rPr>
                <a:t>e.g.)</a:t>
              </a:r>
              <a:endParaRPr lang="ko-KR" altLang="en-US" sz="900" i="1" dirty="0">
                <a:latin typeface="Calibri" panose="020F0502020204030204" pitchFamily="34" charset="0"/>
                <a:cs typeface="Calibri" panose="020F0502020204030204" pitchFamily="34" charset="0"/>
              </a:endParaRPr>
            </a:p>
          </p:txBody>
        </p:sp>
      </p:grpSp>
      <p:pic>
        <p:nvPicPr>
          <p:cNvPr id="73" name="그림 7">
            <a:extLst>
              <a:ext uri="{FF2B5EF4-FFF2-40B4-BE49-F238E27FC236}">
                <a16:creationId xmlns:a16="http://schemas.microsoft.com/office/drawing/2014/main" id="{D64020AD-91BF-D468-42F7-8045D2950AF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 name="TextBox 36">
            <a:extLst>
              <a:ext uri="{FF2B5EF4-FFF2-40B4-BE49-F238E27FC236}">
                <a16:creationId xmlns:a16="http://schemas.microsoft.com/office/drawing/2014/main" id="{58BEA12C-ACCB-E76C-35BE-64A544935F81}"/>
              </a:ext>
            </a:extLst>
          </p:cNvPr>
          <p:cNvSpPr txBox="1">
            <a:spLocks noChangeArrowheads="1"/>
          </p:cNvSpPr>
          <p:nvPr/>
        </p:nvSpPr>
        <p:spPr bwMode="auto">
          <a:xfrm>
            <a:off x="404813" y="119063"/>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a:solidFill>
                  <a:schemeClr val="bg1"/>
                </a:solidFill>
                <a:latin typeface="Calibri" panose="020F0502020204030204" pitchFamily="34" charset="0"/>
              </a:rPr>
              <a:t>Treatment</a:t>
            </a:r>
            <a:r>
              <a:rPr lang="en-US" altLang="ko-KR" b="1">
                <a:solidFill>
                  <a:schemeClr val="bg1"/>
                </a:solidFill>
                <a:latin typeface="Calibri" panose="020F0502020204030204" pitchFamily="34" charset="0"/>
              </a:rPr>
              <a:t> </a:t>
            </a:r>
            <a:r>
              <a:rPr lang="en-US" altLang="ko-KR" sz="1600" b="1">
                <a:solidFill>
                  <a:schemeClr val="bg1"/>
                </a:solidFill>
                <a:latin typeface="Calibri" panose="020F0502020204030204" pitchFamily="34" charset="0"/>
              </a:rPr>
              <a:t>Guidelines</a:t>
            </a:r>
            <a:endParaRPr lang="en-US" altLang="ko-KR" b="1">
              <a:solidFill>
                <a:schemeClr val="bg1"/>
              </a:solidFill>
              <a:latin typeface="Calibri" panose="020F0502020204030204" pitchFamily="34" charset="0"/>
            </a:endParaRPr>
          </a:p>
        </p:txBody>
      </p:sp>
      <p:cxnSp>
        <p:nvCxnSpPr>
          <p:cNvPr id="76" name="직선 연결선 75">
            <a:extLst>
              <a:ext uri="{FF2B5EF4-FFF2-40B4-BE49-F238E27FC236}">
                <a16:creationId xmlns:a16="http://schemas.microsoft.com/office/drawing/2014/main" id="{BFF74037-C324-60FC-3D3B-05CBA55737F1}"/>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7" name="직선 연결선 76">
            <a:extLst>
              <a:ext uri="{FF2B5EF4-FFF2-40B4-BE49-F238E27FC236}">
                <a16:creationId xmlns:a16="http://schemas.microsoft.com/office/drawing/2014/main" id="{26A4D570-A0C4-581E-1AC3-740E24CC660E}"/>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78" name="그림 10" descr="텍스트, 클립아트이(가) 표시된 사진&#10;&#10;자동 생성된 설명">
            <a:extLst>
              <a:ext uri="{FF2B5EF4-FFF2-40B4-BE49-F238E27FC236}">
                <a16:creationId xmlns:a16="http://schemas.microsoft.com/office/drawing/2014/main" id="{436E233B-62CA-9E65-4370-AE116539407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사각형: 둥근 모서리 20">
            <a:extLst>
              <a:ext uri="{FF2B5EF4-FFF2-40B4-BE49-F238E27FC236}">
                <a16:creationId xmlns:a16="http://schemas.microsoft.com/office/drawing/2014/main" id="{7EDB8AF6-DE5A-D6A6-2E59-DAF05004F6E6}"/>
              </a:ext>
            </a:extLst>
          </p:cNvPr>
          <p:cNvSpPr/>
          <p:nvPr/>
        </p:nvSpPr>
        <p:spPr>
          <a:xfrm>
            <a:off x="38100" y="763588"/>
            <a:ext cx="6827838" cy="3113087"/>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graphicFrame>
        <p:nvGraphicFramePr>
          <p:cNvPr id="78" name="표 77">
            <a:extLst>
              <a:ext uri="{FF2B5EF4-FFF2-40B4-BE49-F238E27FC236}">
                <a16:creationId xmlns:a16="http://schemas.microsoft.com/office/drawing/2014/main" id="{9D56B631-74E4-4D0B-F853-E4B1A6788985}"/>
              </a:ext>
            </a:extLst>
          </p:cNvPr>
          <p:cNvGraphicFramePr>
            <a:graphicFrameLocks noGrp="1"/>
          </p:cNvGraphicFramePr>
          <p:nvPr>
            <p:extLst>
              <p:ext uri="{D42A27DB-BD31-4B8C-83A1-F6EECF244321}">
                <p14:modId xmlns:p14="http://schemas.microsoft.com/office/powerpoint/2010/main" val="400357450"/>
              </p:ext>
            </p:extLst>
          </p:nvPr>
        </p:nvGraphicFramePr>
        <p:xfrm>
          <a:off x="38100" y="7593013"/>
          <a:ext cx="6843711" cy="995530"/>
        </p:xfrm>
        <a:graphic>
          <a:graphicData uri="http://schemas.openxmlformats.org/drawingml/2006/table">
            <a:tbl>
              <a:tblPr firstRow="1" bandRow="1">
                <a:tableStyleId>{21E4AEA4-8DFA-4A89-87EB-49C32662AFE0}</a:tableStyleId>
              </a:tblPr>
              <a:tblGrid>
                <a:gridCol w="1602026">
                  <a:extLst>
                    <a:ext uri="{9D8B030D-6E8A-4147-A177-3AD203B41FA5}">
                      <a16:colId xmlns:a16="http://schemas.microsoft.com/office/drawing/2014/main" val="20000"/>
                    </a:ext>
                  </a:extLst>
                </a:gridCol>
                <a:gridCol w="504008">
                  <a:extLst>
                    <a:ext uri="{9D8B030D-6E8A-4147-A177-3AD203B41FA5}">
                      <a16:colId xmlns:a16="http://schemas.microsoft.com/office/drawing/2014/main" val="20001"/>
                    </a:ext>
                  </a:extLst>
                </a:gridCol>
                <a:gridCol w="676811">
                  <a:extLst>
                    <a:ext uri="{9D8B030D-6E8A-4147-A177-3AD203B41FA5}">
                      <a16:colId xmlns:a16="http://schemas.microsoft.com/office/drawing/2014/main" val="20002"/>
                    </a:ext>
                  </a:extLst>
                </a:gridCol>
                <a:gridCol w="676811">
                  <a:extLst>
                    <a:ext uri="{9D8B030D-6E8A-4147-A177-3AD203B41FA5}">
                      <a16:colId xmlns:a16="http://schemas.microsoft.com/office/drawing/2014/main" val="20003"/>
                    </a:ext>
                  </a:extLst>
                </a:gridCol>
                <a:gridCol w="676811">
                  <a:extLst>
                    <a:ext uri="{9D8B030D-6E8A-4147-A177-3AD203B41FA5}">
                      <a16:colId xmlns:a16="http://schemas.microsoft.com/office/drawing/2014/main" val="20004"/>
                    </a:ext>
                  </a:extLst>
                </a:gridCol>
                <a:gridCol w="676811">
                  <a:extLst>
                    <a:ext uri="{9D8B030D-6E8A-4147-A177-3AD203B41FA5}">
                      <a16:colId xmlns:a16="http://schemas.microsoft.com/office/drawing/2014/main" val="20005"/>
                    </a:ext>
                  </a:extLst>
                </a:gridCol>
                <a:gridCol w="676811">
                  <a:extLst>
                    <a:ext uri="{9D8B030D-6E8A-4147-A177-3AD203B41FA5}">
                      <a16:colId xmlns:a16="http://schemas.microsoft.com/office/drawing/2014/main" val="20006"/>
                    </a:ext>
                  </a:extLst>
                </a:gridCol>
                <a:gridCol w="676811">
                  <a:extLst>
                    <a:ext uri="{9D8B030D-6E8A-4147-A177-3AD203B41FA5}">
                      <a16:colId xmlns:a16="http://schemas.microsoft.com/office/drawing/2014/main" val="20007"/>
                    </a:ext>
                  </a:extLst>
                </a:gridCol>
                <a:gridCol w="676811">
                  <a:extLst>
                    <a:ext uri="{9D8B030D-6E8A-4147-A177-3AD203B41FA5}">
                      <a16:colId xmlns:a16="http://schemas.microsoft.com/office/drawing/2014/main" val="20008"/>
                    </a:ext>
                  </a:extLst>
                </a:gridCol>
              </a:tblGrid>
              <a:tr h="396299">
                <a:tc rowSpan="2">
                  <a:txBody>
                    <a:bodyPr/>
                    <a:lstStyle/>
                    <a:p>
                      <a:pPr algn="l" latinLnBrk="1">
                        <a:buFont typeface="Arial" pitchFamily="34" charset="0"/>
                        <a:buNone/>
                      </a:pPr>
                      <a:r>
                        <a:rPr kumimoji="0" lang="en-US" altLang="ko-KR" sz="1000" b="1" i="1" dirty="0">
                          <a:solidFill>
                            <a:schemeClr val="accent2"/>
                          </a:solidFill>
                          <a:latin typeface="Calibri" panose="020F0502020204030204" pitchFamily="34" charset="0"/>
                          <a:cs typeface="Calibri" panose="020F0502020204030204" pitchFamily="34" charset="0"/>
                        </a:rPr>
                        <a:t>Step 2.</a:t>
                      </a:r>
                      <a:r>
                        <a:rPr lang="en-US" altLang="ko-KR" sz="1000" b="1" dirty="0">
                          <a:latin typeface="Calibri" panose="020F0502020204030204" pitchFamily="34" charset="0"/>
                          <a:cs typeface="Calibri" panose="020F0502020204030204" pitchFamily="34" charset="0"/>
                        </a:rPr>
                        <a:t>  </a:t>
                      </a:r>
                      <a:endParaRPr lang="en-US" altLang="ko-KR" sz="1000" b="1"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cs typeface="Calibri" panose="020F0502020204030204" pitchFamily="34" charset="0"/>
                        </a:rPr>
                        <a:t> Active Acne</a:t>
                      </a:r>
                    </a:p>
                    <a:p>
                      <a:pPr algn="l" latinLnBrk="1">
                        <a:buFont typeface="Arial" pitchFamily="34" charset="0"/>
                        <a:buNone/>
                      </a:pPr>
                      <a:r>
                        <a:rPr lang="en-US" altLang="ko-KR" sz="1000" b="1" dirty="0">
                          <a:solidFill>
                            <a:schemeClr val="tx1"/>
                          </a:solidFill>
                          <a:latin typeface="Calibri" panose="020F0502020204030204" pitchFamily="34" charset="0"/>
                          <a:cs typeface="Calibri" panose="020F0502020204030204" pitchFamily="34" charset="0"/>
                        </a:rPr>
                        <a:t>(Acne vulgaris</a:t>
                      </a:r>
                      <a:r>
                        <a:rPr lang="en-US" altLang="ko-KR" sz="1000" b="1" dirty="0">
                          <a:solidFill>
                            <a:schemeClr val="tx1"/>
                          </a:solidFill>
                          <a:latin typeface="Calibri" panose="020F0502020204030204" pitchFamily="34" charset="0"/>
                          <a:ea typeface="+mn-ea"/>
                          <a:cs typeface="Calibri" panose="020F0502020204030204" pitchFamily="34" charset="0"/>
                        </a:rPr>
                        <a:t>)</a:t>
                      </a:r>
                    </a:p>
                  </a:txBody>
                  <a:tcPr marL="91437" marR="91437" marT="45584" marB="4558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I-VI</a:t>
                      </a:r>
                      <a:endParaRPr lang="ko-KR" altLang="en-US" sz="1000" b="1" dirty="0">
                        <a:solidFill>
                          <a:schemeClr val="tx1"/>
                        </a:solidFill>
                        <a:latin typeface="Calibri" panose="020F0502020204030204" pitchFamily="34" charset="0"/>
                        <a:cs typeface="Calibri" panose="020F0502020204030204" pitchFamily="34" charset="0"/>
                      </a:endParaRP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C1</a:t>
                      </a:r>
                    </a:p>
                    <a:p>
                      <a:pPr algn="ctr" latinLnBrk="1"/>
                      <a:r>
                        <a:rPr lang="en-US" altLang="ko-KR" sz="1000" b="1" dirty="0">
                          <a:solidFill>
                            <a:schemeClr val="tx1"/>
                          </a:solidFill>
                          <a:latin typeface="Calibri" panose="020F0502020204030204" pitchFamily="34" charset="0"/>
                          <a:cs typeface="Calibri" panose="020F0502020204030204" pitchFamily="34" charset="0"/>
                        </a:rPr>
                        <a:t>Roller</a:t>
                      </a: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15</a:t>
                      </a: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Static</a:t>
                      </a: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2</a:t>
                      </a: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20</a:t>
                      </a:r>
                    </a:p>
                  </a:txBody>
                  <a:tcPr marL="91420" marR="91420" marT="45781" marB="4578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29" marR="91429" marT="45576" marB="4557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29" marR="91429" marT="45576" marB="4557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99063">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solidFill>
                            <a:schemeClr val="tx1"/>
                          </a:solidFill>
                          <a:latin typeface="Calibri" panose="020F0502020204030204" pitchFamily="34" charset="0"/>
                          <a:cs typeface="Calibri" panose="020F0502020204030204" pitchFamily="34" charset="0"/>
                        </a:rPr>
                        <a:t> Perform multiple passes on </a:t>
                      </a:r>
                      <a:r>
                        <a:rPr lang="en-US" altLang="ko-KR" sz="1000" b="0" dirty="0">
                          <a:solidFill>
                            <a:schemeClr val="tx1"/>
                          </a:solidFill>
                          <a:latin typeface="Calibri" panose="020F0502020204030204" pitchFamily="34" charset="0"/>
                          <a:ea typeface="+mn-ea"/>
                          <a:cs typeface="Calibri" panose="020F0502020204030204" pitchFamily="34" charset="0"/>
                        </a:rPr>
                        <a:t>individual active acne lesions and </a:t>
                      </a:r>
                      <a:r>
                        <a:rPr lang="en-US" altLang="ko-KR" sz="1000" b="0" dirty="0" err="1">
                          <a:solidFill>
                            <a:schemeClr val="tx1"/>
                          </a:solidFill>
                          <a:latin typeface="Calibri" panose="020F0502020204030204" pitchFamily="34" charset="0"/>
                          <a:ea typeface="+mn-ea"/>
                          <a:cs typeface="Calibri" panose="020F0502020204030204" pitchFamily="34" charset="0"/>
                        </a:rPr>
                        <a:t>comedones</a:t>
                      </a:r>
                      <a:r>
                        <a:rPr lang="en-US" altLang="ko-KR" sz="1000" b="0" dirty="0">
                          <a:solidFill>
                            <a:schemeClr val="tx1"/>
                          </a:solidFill>
                          <a:latin typeface="Calibri" panose="020F0502020204030204" pitchFamily="34" charset="0"/>
                          <a:ea typeface="+mn-ea"/>
                          <a:cs typeface="Calibri" panose="020F0502020204030204" pitchFamily="34" charset="0"/>
                        </a:rPr>
                        <a:t> to reduce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b="0" dirty="0">
                          <a:solidFill>
                            <a:schemeClr val="tx1"/>
                          </a:solidFill>
                          <a:latin typeface="Calibri" panose="020F0502020204030204" pitchFamily="34" charset="0"/>
                          <a:ea typeface="+mn-ea"/>
                          <a:cs typeface="Calibri" panose="020F0502020204030204" pitchFamily="34" charset="0"/>
                        </a:rPr>
                        <a:t>   inflammation and reconstruct the infundibulum.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solidFill>
                            <a:schemeClr val="tx1"/>
                          </a:solidFill>
                          <a:latin typeface="Calibri" panose="020F0502020204030204" pitchFamily="34" charset="0"/>
                          <a:cs typeface="Calibri" panose="020F0502020204030204" pitchFamily="34" charset="0"/>
                        </a:rPr>
                        <a:t> Recommend for the pustule, papule, nodule, cystic types of active inflammatory acne condition.</a:t>
                      </a:r>
                    </a:p>
                  </a:txBody>
                  <a:tcPr marL="91437" marR="91437" marT="45584" marB="4558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1"/>
                  </a:ext>
                </a:extLst>
              </a:tr>
            </a:tbl>
          </a:graphicData>
        </a:graphic>
      </p:graphicFrame>
      <p:sp>
        <p:nvSpPr>
          <p:cNvPr id="36" name="TextBox 35">
            <a:extLst>
              <a:ext uri="{FF2B5EF4-FFF2-40B4-BE49-F238E27FC236}">
                <a16:creationId xmlns:a16="http://schemas.microsoft.com/office/drawing/2014/main" id="{548D312C-EDA4-7A28-C54E-E4B626665C58}"/>
              </a:ext>
            </a:extLst>
          </p:cNvPr>
          <p:cNvSpPr txBox="1"/>
          <p:nvPr/>
        </p:nvSpPr>
        <p:spPr>
          <a:xfrm>
            <a:off x="80963" y="3249613"/>
            <a:ext cx="1376362" cy="276225"/>
          </a:xfrm>
          <a:prstGeom prst="rect">
            <a:avLst/>
          </a:prstGeom>
          <a:solidFill>
            <a:schemeClr val="bg1">
              <a:lumMod val="85000"/>
            </a:schemeClr>
          </a:solidFill>
          <a:ln w="19050">
            <a:noFill/>
          </a:ln>
        </p:spPr>
        <p:txBody>
          <a:bodyPr>
            <a:spAutoFit/>
          </a:bodyPr>
          <a:lstStyle/>
          <a:p>
            <a:pPr algn="ctr">
              <a:defRPr/>
            </a:pPr>
            <a:r>
              <a:rPr lang="en-US" altLang="ko-KR" sz="1200" b="1" dirty="0">
                <a:latin typeface="Calibri" panose="020F0502020204030204" pitchFamily="34" charset="0"/>
                <a:cs typeface="Calibri" panose="020F0502020204030204" pitchFamily="34" charset="0"/>
              </a:rPr>
              <a:t>Treatment Steps</a:t>
            </a:r>
            <a:endParaRPr lang="ko-KR" altLang="en-US" sz="1200" b="1" dirty="0">
              <a:latin typeface="Calibri" panose="020F0502020204030204" pitchFamily="34" charset="0"/>
              <a:cs typeface="Calibri" panose="020F0502020204030204" pitchFamily="34" charset="0"/>
            </a:endParaRPr>
          </a:p>
        </p:txBody>
      </p:sp>
      <p:graphicFrame>
        <p:nvGraphicFramePr>
          <p:cNvPr id="37" name="표 36">
            <a:extLst>
              <a:ext uri="{FF2B5EF4-FFF2-40B4-BE49-F238E27FC236}">
                <a16:creationId xmlns:a16="http://schemas.microsoft.com/office/drawing/2014/main" id="{947A47E7-FAAC-25EF-0874-9DBE70705560}"/>
              </a:ext>
            </a:extLst>
          </p:cNvPr>
          <p:cNvGraphicFramePr>
            <a:graphicFrameLocks noGrp="1"/>
          </p:cNvGraphicFramePr>
          <p:nvPr>
            <p:extLst>
              <p:ext uri="{D42A27DB-BD31-4B8C-83A1-F6EECF244321}">
                <p14:modId xmlns:p14="http://schemas.microsoft.com/office/powerpoint/2010/main" val="1186777932"/>
              </p:ext>
            </p:extLst>
          </p:nvPr>
        </p:nvGraphicFramePr>
        <p:xfrm>
          <a:off x="17463" y="6234113"/>
          <a:ext cx="6843711" cy="1183014"/>
        </p:xfrm>
        <a:graphic>
          <a:graphicData uri="http://schemas.openxmlformats.org/drawingml/2006/table">
            <a:tbl>
              <a:tblPr firstRow="1" bandRow="1">
                <a:tableStyleId>{21E4AEA4-8DFA-4A89-87EB-49C32662AFE0}</a:tableStyleId>
              </a:tblPr>
              <a:tblGrid>
                <a:gridCol w="1602026">
                  <a:extLst>
                    <a:ext uri="{9D8B030D-6E8A-4147-A177-3AD203B41FA5}">
                      <a16:colId xmlns:a16="http://schemas.microsoft.com/office/drawing/2014/main" val="20000"/>
                    </a:ext>
                  </a:extLst>
                </a:gridCol>
                <a:gridCol w="504008">
                  <a:extLst>
                    <a:ext uri="{9D8B030D-6E8A-4147-A177-3AD203B41FA5}">
                      <a16:colId xmlns:a16="http://schemas.microsoft.com/office/drawing/2014/main" val="20001"/>
                    </a:ext>
                  </a:extLst>
                </a:gridCol>
                <a:gridCol w="676811">
                  <a:extLst>
                    <a:ext uri="{9D8B030D-6E8A-4147-A177-3AD203B41FA5}">
                      <a16:colId xmlns:a16="http://schemas.microsoft.com/office/drawing/2014/main" val="20002"/>
                    </a:ext>
                  </a:extLst>
                </a:gridCol>
                <a:gridCol w="676811">
                  <a:extLst>
                    <a:ext uri="{9D8B030D-6E8A-4147-A177-3AD203B41FA5}">
                      <a16:colId xmlns:a16="http://schemas.microsoft.com/office/drawing/2014/main" val="20003"/>
                    </a:ext>
                  </a:extLst>
                </a:gridCol>
                <a:gridCol w="676811">
                  <a:extLst>
                    <a:ext uri="{9D8B030D-6E8A-4147-A177-3AD203B41FA5}">
                      <a16:colId xmlns:a16="http://schemas.microsoft.com/office/drawing/2014/main" val="20004"/>
                    </a:ext>
                  </a:extLst>
                </a:gridCol>
                <a:gridCol w="676811">
                  <a:extLst>
                    <a:ext uri="{9D8B030D-6E8A-4147-A177-3AD203B41FA5}">
                      <a16:colId xmlns:a16="http://schemas.microsoft.com/office/drawing/2014/main" val="20005"/>
                    </a:ext>
                  </a:extLst>
                </a:gridCol>
                <a:gridCol w="676811">
                  <a:extLst>
                    <a:ext uri="{9D8B030D-6E8A-4147-A177-3AD203B41FA5}">
                      <a16:colId xmlns:a16="http://schemas.microsoft.com/office/drawing/2014/main" val="20006"/>
                    </a:ext>
                  </a:extLst>
                </a:gridCol>
                <a:gridCol w="676811">
                  <a:extLst>
                    <a:ext uri="{9D8B030D-6E8A-4147-A177-3AD203B41FA5}">
                      <a16:colId xmlns:a16="http://schemas.microsoft.com/office/drawing/2014/main" val="20007"/>
                    </a:ext>
                  </a:extLst>
                </a:gridCol>
                <a:gridCol w="676811">
                  <a:extLst>
                    <a:ext uri="{9D8B030D-6E8A-4147-A177-3AD203B41FA5}">
                      <a16:colId xmlns:a16="http://schemas.microsoft.com/office/drawing/2014/main" val="20008"/>
                    </a:ext>
                  </a:extLst>
                </a:gridCol>
              </a:tblGrid>
              <a:tr h="365321">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50" marB="4555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50" marB="4555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37" marR="91437"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0"/>
                  </a:ext>
                </a:extLst>
              </a:tr>
              <a:tr h="396184">
                <a:tc rowSpan="2">
                  <a:txBody>
                    <a:bodyPr/>
                    <a:lstStyle/>
                    <a:p>
                      <a:pPr algn="l" latinLnBrk="1">
                        <a:buFont typeface="Arial" pitchFamily="34" charset="0"/>
                        <a:buNone/>
                      </a:pPr>
                      <a:r>
                        <a:rPr kumimoji="0" lang="en-US" altLang="ko-KR" sz="1000" b="1" i="1" dirty="0">
                          <a:solidFill>
                            <a:schemeClr val="accent2"/>
                          </a:solidFill>
                          <a:latin typeface="Calibri" panose="020F0502020204030204" pitchFamily="34" charset="0"/>
                          <a:cs typeface="Calibri" panose="020F0502020204030204" pitchFamily="34" charset="0"/>
                        </a:rPr>
                        <a:t>Step 2. </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cs typeface="Calibri" panose="020F0502020204030204" pitchFamily="34" charset="0"/>
                        </a:rPr>
                        <a:t> Enlarged Pores</a:t>
                      </a:r>
                    </a:p>
                    <a:p>
                      <a:pPr algn="l" latinLnBrk="1">
                        <a:buFont typeface="Arial" pitchFamily="34" charset="0"/>
                        <a:buChar char="•"/>
                      </a:pPr>
                      <a:r>
                        <a:rPr lang="en-US" altLang="ko-KR" sz="1000" b="1" dirty="0">
                          <a:solidFill>
                            <a:schemeClr val="tx1"/>
                          </a:solidFill>
                          <a:latin typeface="Calibri" panose="020F0502020204030204" pitchFamily="34" charset="0"/>
                          <a:cs typeface="Calibri" panose="020F0502020204030204" pitchFamily="34" charset="0"/>
                        </a:rPr>
                        <a:t> Seborrheic dermatitis</a:t>
                      </a:r>
                      <a:endParaRPr lang="en-US" altLang="ko-KR" sz="1000" b="1" baseline="0" dirty="0">
                        <a:latin typeface="Calibri" panose="020F0502020204030204" pitchFamily="34" charset="0"/>
                        <a:cs typeface="Calibri" panose="020F0502020204030204" pitchFamily="34" charset="0"/>
                      </a:endParaRPr>
                    </a:p>
                    <a:p>
                      <a:pPr algn="l" latinLnBrk="1">
                        <a:buFont typeface="Arial" pitchFamily="34" charset="0"/>
                        <a:buChar char="•"/>
                      </a:pPr>
                      <a:r>
                        <a:rPr lang="en-US" altLang="ko-KR" sz="1000" b="1" baseline="0" dirty="0">
                          <a:solidFill>
                            <a:schemeClr val="tx1"/>
                          </a:solidFill>
                          <a:latin typeface="Calibri" panose="020F0502020204030204" pitchFamily="34" charset="0"/>
                          <a:ea typeface="+mn-ea"/>
                          <a:cs typeface="Calibri" panose="020F0502020204030204" pitchFamily="34" charset="0"/>
                        </a:rPr>
                        <a:t> </a:t>
                      </a:r>
                      <a:r>
                        <a:rPr lang="en-US" altLang="ko-KR" sz="1000" b="1" dirty="0">
                          <a:solidFill>
                            <a:schemeClr val="tx1"/>
                          </a:solidFill>
                          <a:latin typeface="Calibri" panose="020F0502020204030204" pitchFamily="34" charset="0"/>
                          <a:cs typeface="Calibri" panose="020F0502020204030204" pitchFamily="34" charset="0"/>
                        </a:rPr>
                        <a:t>Acne rosacea</a:t>
                      </a:r>
                      <a:endParaRPr lang="en-US" altLang="ko-KR" sz="1000" b="1" baseline="0" dirty="0">
                        <a:solidFill>
                          <a:schemeClr val="tx1"/>
                        </a:solidFill>
                        <a:latin typeface="Calibri" panose="020F0502020204030204" pitchFamily="34" charset="0"/>
                        <a:ea typeface="+mn-ea"/>
                        <a:cs typeface="Calibri" panose="020F0502020204030204" pitchFamily="34" charset="0"/>
                      </a:endParaRPr>
                    </a:p>
                  </a:txBody>
                  <a:tcPr marL="91437" marR="91437" marT="45550" marB="4555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I-VI</a:t>
                      </a:r>
                      <a:endParaRPr lang="ko-KR" altLang="en-US" sz="1000" b="1" dirty="0">
                        <a:latin typeface="Calibri" panose="020F0502020204030204" pitchFamily="34" charset="0"/>
                        <a:cs typeface="Calibri" panose="020F0502020204030204" pitchFamily="34" charset="0"/>
                      </a:endParaRP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C1</a:t>
                      </a:r>
                    </a:p>
                    <a:p>
                      <a:pPr algn="ctr" latinLnBrk="1"/>
                      <a:r>
                        <a:rPr lang="en-US" altLang="ko-KR" sz="1000" b="1" dirty="0">
                          <a:latin typeface="Calibri" panose="020F0502020204030204" pitchFamily="34" charset="0"/>
                          <a:cs typeface="Calibri" panose="020F0502020204030204" pitchFamily="34" charset="0"/>
                        </a:rPr>
                        <a:t>Roller</a:t>
                      </a: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10 ~ 15</a:t>
                      </a: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2 ~ 3</a:t>
                      </a: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10 ~ 30</a:t>
                      </a:r>
                    </a:p>
                  </a:txBody>
                  <a:tcPr marL="91420" marR="91420" marT="45747" marB="4574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3 ~ 5</a:t>
                      </a:r>
                    </a:p>
                  </a:txBody>
                  <a:tcPr marL="91429" marR="91429"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3 ~ 4</a:t>
                      </a:r>
                    </a:p>
                  </a:txBody>
                  <a:tcPr marL="91429" marR="91429" marT="45543" marB="455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421181">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a:t>
                      </a:r>
                      <a:r>
                        <a:rPr lang="en-US" altLang="ko-KR" sz="1000" b="0" dirty="0">
                          <a:solidFill>
                            <a:schemeClr val="tx1"/>
                          </a:solidFill>
                          <a:latin typeface="Calibri" panose="020F0502020204030204" pitchFamily="34" charset="0"/>
                          <a:cs typeface="Calibri" panose="020F0502020204030204" pitchFamily="34" charset="0"/>
                        </a:rPr>
                        <a:t>Perform multiple passes on target area (</a:t>
                      </a:r>
                      <a:r>
                        <a:rPr lang="en-US" altLang="ko-KR" sz="1000" b="0" i="1" dirty="0">
                          <a:solidFill>
                            <a:schemeClr val="tx1"/>
                          </a:solidFill>
                          <a:latin typeface="Calibri" panose="020F0502020204030204" pitchFamily="34" charset="0"/>
                          <a:cs typeface="Calibri" panose="020F0502020204030204" pitchFamily="34" charset="0"/>
                        </a:rPr>
                        <a:t>e.g</a:t>
                      </a:r>
                      <a:r>
                        <a:rPr lang="en-US" altLang="ko-KR" sz="1000" b="0" dirty="0">
                          <a:solidFill>
                            <a:schemeClr val="tx1"/>
                          </a:solidFill>
                          <a:latin typeface="Calibri" panose="020F0502020204030204" pitchFamily="34" charset="0"/>
                          <a:cs typeface="Calibri" panose="020F0502020204030204" pitchFamily="34" charset="0"/>
                        </a:rPr>
                        <a:t>. T-zone) </a:t>
                      </a:r>
                      <a:r>
                        <a:rPr lang="en-US" altLang="ko-KR" sz="1000" b="0" dirty="0">
                          <a:solidFill>
                            <a:schemeClr val="tx1"/>
                          </a:solidFill>
                          <a:latin typeface="Calibri" panose="020F0502020204030204" pitchFamily="34" charset="0"/>
                          <a:ea typeface="+mn-ea"/>
                          <a:cs typeface="Calibri" panose="020F0502020204030204" pitchFamily="34" charset="0"/>
                        </a:rPr>
                        <a:t>to improve the enlarged pores,  seborrhea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b="0" dirty="0">
                          <a:solidFill>
                            <a:schemeClr val="tx1"/>
                          </a:solidFill>
                          <a:latin typeface="Calibri" panose="020F0502020204030204" pitchFamily="34" charset="0"/>
                          <a:ea typeface="+mn-ea"/>
                          <a:cs typeface="Calibri" panose="020F0502020204030204" pitchFamily="34" charset="0"/>
                        </a:rPr>
                        <a:t>   and acne rosacea condition and assist with cooling to support comfort and shorter downtime. </a:t>
                      </a:r>
                    </a:p>
                  </a:txBody>
                  <a:tcPr marL="91437" marR="91437" marT="45550" marB="4555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101" name="액자 100">
            <a:extLst>
              <a:ext uri="{FF2B5EF4-FFF2-40B4-BE49-F238E27FC236}">
                <a16:creationId xmlns:a16="http://schemas.microsoft.com/office/drawing/2014/main" id="{3CF146E0-DC1C-C146-B2ED-81E1843CE5FE}"/>
              </a:ext>
            </a:extLst>
          </p:cNvPr>
          <p:cNvSpPr/>
          <p:nvPr/>
        </p:nvSpPr>
        <p:spPr>
          <a:xfrm>
            <a:off x="11113" y="814388"/>
            <a:ext cx="6827837" cy="3044825"/>
          </a:xfrm>
          <a:prstGeom prst="frame">
            <a:avLst>
              <a:gd name="adj1" fmla="val 1021"/>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ko-KR" altLang="en-US">
              <a:solidFill>
                <a:schemeClr val="tx1"/>
              </a:solidFill>
            </a:endParaRPr>
          </a:p>
        </p:txBody>
      </p:sp>
      <p:sp>
        <p:nvSpPr>
          <p:cNvPr id="48" name="TextBox 47">
            <a:extLst>
              <a:ext uri="{FF2B5EF4-FFF2-40B4-BE49-F238E27FC236}">
                <a16:creationId xmlns:a16="http://schemas.microsoft.com/office/drawing/2014/main" id="{656CD3EA-3266-75D4-29F9-090D8BF42151}"/>
              </a:ext>
            </a:extLst>
          </p:cNvPr>
          <p:cNvSpPr txBox="1"/>
          <p:nvPr/>
        </p:nvSpPr>
        <p:spPr>
          <a:xfrm>
            <a:off x="15875" y="8696444"/>
            <a:ext cx="6837363" cy="861774"/>
          </a:xfrm>
          <a:prstGeom prst="rect">
            <a:avLst/>
          </a:prstGeom>
          <a:solidFill>
            <a:schemeClr val="bg1"/>
          </a:solidFill>
          <a:ln w="28575">
            <a:solidFill>
              <a:schemeClr val="bg1">
                <a:lumMod val="65000"/>
              </a:schemeClr>
            </a:solidFill>
          </a:ln>
        </p:spPr>
        <p:txBody>
          <a:bodyPr anchor="ctr">
            <a:spAutoFit/>
          </a:bodyPr>
          <a:lstStyle/>
          <a:p>
            <a:pPr>
              <a:defRPr/>
            </a:pPr>
            <a:r>
              <a:rPr lang="en-US" altLang="ko-KR" sz="1000" b="1" dirty="0">
                <a:latin typeface="Calibri" panose="020F0502020204030204" pitchFamily="34" charset="0"/>
                <a:cs typeface="Calibri" panose="020F0502020204030204" pitchFamily="34" charset="0"/>
              </a:rPr>
              <a:t>▪ End point: </a:t>
            </a:r>
            <a:r>
              <a:rPr lang="en-US" altLang="ko-KR" sz="1000" dirty="0">
                <a:latin typeface="Calibri" panose="020F0502020204030204" pitchFamily="34" charset="0"/>
                <a:cs typeface="Calibri" panose="020F0502020204030204" pitchFamily="34" charset="0"/>
              </a:rPr>
              <a:t>Moderate erythema and edema        ▪ </a:t>
            </a:r>
            <a:r>
              <a:rPr lang="en-US" altLang="ko-KR" sz="1000" b="1" dirty="0">
                <a:latin typeface="Calibri" panose="020F0502020204030204" pitchFamily="34" charset="0"/>
                <a:cs typeface="Calibri" panose="020F0502020204030204" pitchFamily="34" charset="0"/>
              </a:rPr>
              <a:t>Post care</a:t>
            </a:r>
            <a:r>
              <a:rPr lang="en-US" altLang="ko-KR" sz="1000" dirty="0">
                <a:latin typeface="Calibri" panose="020F0502020204030204" pitchFamily="34" charset="0"/>
                <a:cs typeface="Calibri" panose="020F0502020204030204" pitchFamily="34" charset="0"/>
              </a:rPr>
              <a:t>: Moisturize the skin and apply cooling</a:t>
            </a:r>
            <a:endParaRPr lang="en-US" altLang="ko-KR" sz="1000" b="1" dirty="0">
              <a:latin typeface="Calibri" panose="020F0502020204030204" pitchFamily="34" charset="0"/>
              <a:cs typeface="Calibri" panose="020F0502020204030204" pitchFamily="34" charset="0"/>
            </a:endParaRPr>
          </a:p>
          <a:p>
            <a:pPr>
              <a:defRPr/>
            </a:pPr>
            <a:r>
              <a:rPr lang="en-US" altLang="ko-KR" sz="1000" b="1" dirty="0">
                <a:latin typeface="Calibri" panose="020F0502020204030204" pitchFamily="34" charset="0"/>
                <a:cs typeface="Calibri" panose="020F0502020204030204" pitchFamily="34" charset="0"/>
              </a:rPr>
              <a:t>▪ Note</a:t>
            </a:r>
          </a:p>
          <a:p>
            <a:pPr>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dirty="0">
                <a:latin typeface="Calibri" panose="020F0502020204030204" pitchFamily="34" charset="0"/>
                <a:cs typeface="Calibri" panose="020F0502020204030204" pitchFamily="34" charset="0"/>
              </a:rPr>
              <a:t>  Apply anesthetic cream for 40 - 50 min. </a:t>
            </a:r>
          </a:p>
          <a:p>
            <a:pPr>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dirty="0">
                <a:latin typeface="Calibri" panose="020F0502020204030204" pitchFamily="34" charset="0"/>
                <a:cs typeface="Calibri" panose="020F0502020204030204" pitchFamily="34" charset="0"/>
              </a:rPr>
              <a:t> </a:t>
            </a:r>
            <a:r>
              <a:rPr lang="en-US" altLang="ko-KR" sz="1000" dirty="0" err="1">
                <a:latin typeface="Calibri" panose="020F0502020204030204" pitchFamily="34" charset="0"/>
                <a:cs typeface="Calibri" panose="020F0502020204030204" pitchFamily="34" charset="0"/>
              </a:rPr>
              <a:t>Microcrusts</a:t>
            </a:r>
            <a:r>
              <a:rPr lang="en-US" altLang="ko-KR" sz="1000" dirty="0">
                <a:latin typeface="Calibri" panose="020F0502020204030204" pitchFamily="34" charset="0"/>
                <a:cs typeface="Calibri" panose="020F0502020204030204" pitchFamily="34" charset="0"/>
              </a:rPr>
              <a:t> will form after the treatment and will naturally fall off within 3 - 7 days. </a:t>
            </a:r>
          </a:p>
          <a:p>
            <a:pPr eaLnBrk="1" latinLnBrk="1" hangingPunct="1">
              <a:spcAft>
                <a:spcPts val="200"/>
              </a:spcAft>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b="1"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Post-treatment, select and apply an effective ampoule is recommended according </a:t>
            </a:r>
            <a:r>
              <a:rPr lang="en-US" altLang="ko-KR" sz="1000" dirty="0">
                <a:solidFill>
                  <a:srgbClr val="000000"/>
                </a:solidFill>
                <a:latin typeface="Calibri" panose="020F0502020204030204" pitchFamily="34" charset="0"/>
                <a:cs typeface="Calibri" panose="020F0502020204030204" pitchFamily="34" charset="0"/>
              </a:rPr>
              <a:t>to the patient's skin condition</a:t>
            </a:r>
            <a:r>
              <a:rPr lang="en-US" altLang="ko-KR" sz="1000" dirty="0">
                <a:solidFill>
                  <a:srgbClr val="000000"/>
                </a:solidFill>
                <a:latin typeface="noto"/>
              </a:rPr>
              <a:t>.</a:t>
            </a:r>
            <a:endParaRPr lang="en-US" altLang="ko-KR" sz="1000" dirty="0">
              <a:latin typeface="Calibri" panose="020F0502020204030204" pitchFamily="34" charset="0"/>
              <a:cs typeface="Calibri" panose="020F0502020204030204" pitchFamily="34" charset="0"/>
            </a:endParaRPr>
          </a:p>
        </p:txBody>
      </p:sp>
      <p:sp>
        <p:nvSpPr>
          <p:cNvPr id="20545" name="슬라이드 번호 개체 틀 1">
            <a:extLst>
              <a:ext uri="{FF2B5EF4-FFF2-40B4-BE49-F238E27FC236}">
                <a16:creationId xmlns:a16="http://schemas.microsoft.com/office/drawing/2014/main" id="{72341A44-3657-C48C-0AB1-54ACB37B42A7}"/>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369071D5-DA1B-408A-B8C5-186A1EB6417A}" type="slidenum">
              <a:rPr lang="ko-KR" altLang="en-US" sz="1000" b="1">
                <a:solidFill>
                  <a:schemeClr val="bg1"/>
                </a:solidFill>
              </a:rPr>
              <a:pPr algn="ctr" eaLnBrk="1" latinLnBrk="1" hangingPunct="1"/>
              <a:t>3</a:t>
            </a:fld>
            <a:endParaRPr lang="ko-KR" altLang="en-US" sz="1000" b="1">
              <a:solidFill>
                <a:schemeClr val="bg1"/>
              </a:solidFill>
            </a:endParaRPr>
          </a:p>
        </p:txBody>
      </p:sp>
      <p:sp>
        <p:nvSpPr>
          <p:cNvPr id="121" name="순서도: 대체 처리 120">
            <a:extLst>
              <a:ext uri="{FF2B5EF4-FFF2-40B4-BE49-F238E27FC236}">
                <a16:creationId xmlns:a16="http://schemas.microsoft.com/office/drawing/2014/main" id="{3281F15D-683A-25B0-F6E7-2F4422A1CF17}"/>
              </a:ext>
            </a:extLst>
          </p:cNvPr>
          <p:cNvSpPr/>
          <p:nvPr/>
        </p:nvSpPr>
        <p:spPr>
          <a:xfrm>
            <a:off x="-27384" y="5920597"/>
            <a:ext cx="1071563"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[Focused]</a:t>
            </a:r>
            <a:endParaRPr lang="ko-KR" altLang="en-US"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aphicFrame>
        <p:nvGraphicFramePr>
          <p:cNvPr id="21504" name="표 21504">
            <a:extLst>
              <a:ext uri="{FF2B5EF4-FFF2-40B4-BE49-F238E27FC236}">
                <a16:creationId xmlns:a16="http://schemas.microsoft.com/office/drawing/2014/main" id="{20990B29-09AB-8942-CE19-DE52A359FBD7}"/>
              </a:ext>
            </a:extLst>
          </p:cNvPr>
          <p:cNvGraphicFramePr>
            <a:graphicFrameLocks noGrp="1"/>
          </p:cNvGraphicFramePr>
          <p:nvPr>
            <p:extLst>
              <p:ext uri="{D42A27DB-BD31-4B8C-83A1-F6EECF244321}">
                <p14:modId xmlns:p14="http://schemas.microsoft.com/office/powerpoint/2010/main" val="1948825924"/>
              </p:ext>
            </p:extLst>
          </p:nvPr>
        </p:nvGraphicFramePr>
        <p:xfrm>
          <a:off x="76200" y="957263"/>
          <a:ext cx="6692901" cy="1947862"/>
        </p:xfrm>
        <a:graphic>
          <a:graphicData uri="http://schemas.openxmlformats.org/drawingml/2006/table">
            <a:tbl>
              <a:tblPr firstRow="1" bandRow="1">
                <a:tableStyleId>{5940675A-B579-460E-94D1-54222C63F5DA}</a:tableStyleId>
              </a:tblPr>
              <a:tblGrid>
                <a:gridCol w="1336576">
                  <a:extLst>
                    <a:ext uri="{9D8B030D-6E8A-4147-A177-3AD203B41FA5}">
                      <a16:colId xmlns:a16="http://schemas.microsoft.com/office/drawing/2014/main" val="20000"/>
                    </a:ext>
                  </a:extLst>
                </a:gridCol>
                <a:gridCol w="2043988">
                  <a:extLst>
                    <a:ext uri="{9D8B030D-6E8A-4147-A177-3AD203B41FA5}">
                      <a16:colId xmlns:a16="http://schemas.microsoft.com/office/drawing/2014/main" val="20001"/>
                    </a:ext>
                  </a:extLst>
                </a:gridCol>
                <a:gridCol w="1584253">
                  <a:extLst>
                    <a:ext uri="{9D8B030D-6E8A-4147-A177-3AD203B41FA5}">
                      <a16:colId xmlns:a16="http://schemas.microsoft.com/office/drawing/2014/main" val="20002"/>
                    </a:ext>
                  </a:extLst>
                </a:gridCol>
                <a:gridCol w="1728084">
                  <a:extLst>
                    <a:ext uri="{9D8B030D-6E8A-4147-A177-3AD203B41FA5}">
                      <a16:colId xmlns:a16="http://schemas.microsoft.com/office/drawing/2014/main" val="20003"/>
                    </a:ext>
                  </a:extLst>
                </a:gridCol>
              </a:tblGrid>
              <a:tr h="396454">
                <a:tc rowSpan="2">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accent2">
                              <a:lumMod val="50000"/>
                            </a:schemeClr>
                          </a:solidFill>
                          <a:latin typeface="Calibri" panose="020F0502020204030204" pitchFamily="34" charset="0"/>
                          <a:cs typeface="Calibri" panose="020F0502020204030204" pitchFamily="34" charset="0"/>
                        </a:rPr>
                        <a:t>Pore- related conditions</a:t>
                      </a:r>
                      <a:endParaRPr lang="ko-KR" altLang="en-US" sz="1000" b="1" dirty="0">
                        <a:solidFill>
                          <a:schemeClr val="accent2">
                            <a:lumMod val="50000"/>
                          </a:schemeClr>
                        </a:solidFill>
                        <a:latin typeface="Calibri" panose="020F0502020204030204" pitchFamily="34" charset="0"/>
                        <a:cs typeface="Calibri" panose="020F0502020204030204" pitchFamily="34" charset="0"/>
                      </a:endParaRPr>
                    </a:p>
                  </a:txBody>
                  <a:tcPr marT="45760" marB="45760" anchor="ctr">
                    <a:lnL w="12700" cap="flat" cmpd="sng" algn="ctr">
                      <a:no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AB5A"/>
                    </a:solidFill>
                  </a:tcPr>
                </a:tc>
                <a:tc>
                  <a:txBody>
                    <a:bodyPr/>
                    <a:lstStyle/>
                    <a:p>
                      <a:pPr algn="ctr" latinLnBrk="1"/>
                      <a:r>
                        <a:rPr lang="en-US" altLang="ko-KR" sz="1000" b="1" dirty="0">
                          <a:latin typeface="Calibri" panose="020F0502020204030204" pitchFamily="34" charset="0"/>
                          <a:cs typeface="Calibri" panose="020F0502020204030204" pitchFamily="34" charset="0"/>
                        </a:rPr>
                        <a:t>Enlarged pores </a:t>
                      </a:r>
                      <a:endParaRPr lang="ko-KR" altLang="en-US" sz="1000" b="1" dirty="0">
                        <a:latin typeface="Calibri" panose="020F0502020204030204" pitchFamily="34" charset="0"/>
                        <a:cs typeface="Calibri" panose="020F0502020204030204" pitchFamily="34" charset="0"/>
                      </a:endParaRP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D095"/>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 Seborrhea (Dark yellow)</a:t>
                      </a:r>
                      <a:r>
                        <a:rPr lang="en-US" altLang="ko-KR" sz="1000" b="1" dirty="0">
                          <a:solidFill>
                            <a:srgbClr val="FF0000"/>
                          </a:solidFill>
                          <a:latin typeface="Calibri" panose="020F0502020204030204" pitchFamily="34" charset="0"/>
                          <a:cs typeface="Calibri" panose="020F0502020204030204" pitchFamily="34" charset="0"/>
                        </a:rPr>
                        <a:t> </a:t>
                      </a: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rgbClr val="FF0000"/>
                          </a:solidFill>
                          <a:latin typeface="Calibri" panose="020F0502020204030204" pitchFamily="34" charset="0"/>
                          <a:cs typeface="Calibri" panose="020F0502020204030204" pitchFamily="34" charset="0"/>
                        </a:rPr>
                        <a:t>- Seborrheic dermatitis </a:t>
                      </a: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D095"/>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Redness (Flushing)</a:t>
                      </a:r>
                    </a:p>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rgbClr val="FF0000"/>
                          </a:solidFill>
                          <a:latin typeface="Calibri" panose="020F0502020204030204" pitchFamily="34" charset="0"/>
                          <a:cs typeface="Calibri" panose="020F0502020204030204" pitchFamily="34" charset="0"/>
                        </a:rPr>
                        <a:t>- Acne rosacea</a:t>
                      </a:r>
                      <a:endParaRPr lang="en-US" altLang="ko-KR" sz="1000" b="1" dirty="0">
                        <a:latin typeface="Calibri" panose="020F0502020204030204" pitchFamily="34" charset="0"/>
                        <a:cs typeface="Calibri" panose="020F0502020204030204" pitchFamily="34" charset="0"/>
                      </a:endParaRP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DD095"/>
                    </a:solidFill>
                  </a:tcPr>
                </a:tc>
                <a:extLst>
                  <a:ext uri="{0D108BD9-81ED-4DB2-BD59-A6C34878D82A}">
                    <a16:rowId xmlns:a16="http://schemas.microsoft.com/office/drawing/2014/main" val="10000"/>
                  </a:ext>
                </a:extLst>
              </a:tr>
              <a:tr h="649000">
                <a:tc vMerge="1">
                  <a:txBody>
                    <a:bodyPr/>
                    <a:lstStyle/>
                    <a:p>
                      <a:pPr latinLnBrk="1"/>
                      <a:endParaRPr lang="ko-KR" altLang="en-US" sz="900" dirty="0">
                        <a:latin typeface="Calibri" panose="020F0502020204030204" pitchFamily="34" charset="0"/>
                        <a:cs typeface="Calibri" panose="020F0502020204030204" pitchFamily="34" charset="0"/>
                      </a:endParaRPr>
                    </a:p>
                  </a:txBody>
                  <a:tcPr marL="91436" marR="91436" marT="45740" marB="45740">
                    <a:lnL w="12700" cap="flat" cmpd="sng" algn="ctr">
                      <a:no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latinLnBrk="1"/>
                      <a:endParaRPr lang="ko-KR" altLang="en-US" sz="900" dirty="0">
                        <a:latin typeface="Calibri" panose="020F0502020204030204" pitchFamily="34" charset="0"/>
                        <a:cs typeface="Calibri" panose="020F0502020204030204" pitchFamily="34" charset="0"/>
                      </a:endParaRPr>
                    </a:p>
                  </a:txBody>
                  <a:tcPr marT="45760" marB="45760">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900" dirty="0">
                        <a:latin typeface="Calibri" panose="020F0502020204030204" pitchFamily="34" charset="0"/>
                        <a:cs typeface="Calibri" panose="020F0502020204030204" pitchFamily="34" charset="0"/>
                      </a:endParaRPr>
                    </a:p>
                  </a:txBody>
                  <a:tcPr marT="45760" marB="45760">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latinLnBrk="1"/>
                      <a:endParaRPr lang="ko-KR" altLang="en-US" sz="900" dirty="0">
                        <a:latin typeface="Calibri" panose="020F0502020204030204" pitchFamily="34" charset="0"/>
                        <a:cs typeface="Calibri" panose="020F0502020204030204" pitchFamily="34" charset="0"/>
                      </a:endParaRPr>
                    </a:p>
                  </a:txBody>
                  <a:tcPr marT="45760" marB="45760">
                    <a:lnL w="12700" cap="flat" cmpd="sng" algn="ctr">
                      <a:solidFill>
                        <a:schemeClr val="accent6">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02408">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accent2">
                              <a:lumMod val="50000"/>
                            </a:schemeClr>
                          </a:solidFill>
                          <a:latin typeface="Calibri" panose="020F0502020204030204" pitchFamily="34" charset="0"/>
                          <a:cs typeface="Calibri" panose="020F0502020204030204" pitchFamily="34" charset="0"/>
                        </a:rPr>
                        <a:t>Indication Progress</a:t>
                      </a:r>
                      <a:endParaRPr lang="ko-KR" altLang="en-US" sz="1000" b="1" dirty="0">
                        <a:solidFill>
                          <a:schemeClr val="accent2">
                            <a:lumMod val="50000"/>
                          </a:schemeClr>
                        </a:solidFill>
                        <a:latin typeface="Calibri" panose="020F0502020204030204" pitchFamily="34" charset="0"/>
                        <a:cs typeface="Calibri" panose="020F0502020204030204" pitchFamily="34" charset="0"/>
                      </a:endParaRPr>
                    </a:p>
                  </a:txBody>
                  <a:tcPr marT="45760" marB="45760" anchor="ctr">
                    <a:lnL w="12700" cap="flat" cmpd="sng" algn="ctr">
                      <a:no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CAB5A"/>
                    </a:solidFill>
                  </a:tcPr>
                </a:tc>
                <a:tc>
                  <a:txBody>
                    <a:bodyPr/>
                    <a:lstStyle/>
                    <a:p>
                      <a:pPr marL="0" marR="0" lvl="0" indent="0" algn="l" defTabSz="914400" rtl="0" eaLnBrk="1" fontAlgn="auto" latinLnBrk="1" hangingPunct="1">
                        <a:lnSpc>
                          <a:spcPts val="1000"/>
                        </a:lnSpc>
                        <a:spcBef>
                          <a:spcPts val="0"/>
                        </a:spcBef>
                        <a:spcAft>
                          <a:spcPts val="0"/>
                        </a:spcAft>
                        <a:buClrTx/>
                        <a:buSzTx/>
                        <a:buFontTx/>
                        <a:buNone/>
                        <a:tabLst/>
                        <a:defRPr/>
                      </a:pPr>
                      <a:r>
                        <a:rPr lang="ko-KR" altLang="en-US" sz="1000" b="1" dirty="0">
                          <a:latin typeface="Calibri" panose="020F0502020204030204" pitchFamily="34" charset="0"/>
                          <a:cs typeface="Calibri" panose="020F0502020204030204" pitchFamily="34" charset="0"/>
                        </a:rPr>
                        <a:t>① </a:t>
                      </a:r>
                      <a:r>
                        <a:rPr lang="ko-KR" altLang="en-US" sz="1000" dirty="0">
                          <a:latin typeface="Calibri" panose="020F0502020204030204" pitchFamily="34" charset="0"/>
                          <a:cs typeface="Calibri" panose="020F0502020204030204" pitchFamily="34" charset="0"/>
                        </a:rPr>
                        <a:t>As the number of </a:t>
                      </a:r>
                      <a:r>
                        <a:rPr lang="ko-KR" altLang="en-US" sz="1000" b="0" dirty="0">
                          <a:solidFill>
                            <a:schemeClr val="tx1"/>
                          </a:solidFill>
                          <a:latin typeface="Calibri" panose="020F0502020204030204" pitchFamily="34" charset="0"/>
                          <a:cs typeface="Calibri" panose="020F0502020204030204" pitchFamily="34" charset="0"/>
                        </a:rPr>
                        <a:t>pore</a:t>
                      </a:r>
                      <a:r>
                        <a:rPr lang="en-US" altLang="ko-KR" sz="1000" b="0" dirty="0">
                          <a:solidFill>
                            <a:schemeClr val="tx1"/>
                          </a:solidFill>
                          <a:latin typeface="Calibri" panose="020F0502020204030204" pitchFamily="34" charset="0"/>
                          <a:cs typeface="Calibri" panose="020F0502020204030204" pitchFamily="34" charset="0"/>
                        </a:rPr>
                        <a:t>s</a:t>
                      </a:r>
                      <a:r>
                        <a:rPr lang="ko-KR" altLang="en-US" sz="1000" b="0" dirty="0">
                          <a:solidFill>
                            <a:schemeClr val="tx1"/>
                          </a:solidFill>
                          <a:latin typeface="Calibri" panose="020F0502020204030204" pitchFamily="34" charset="0"/>
                          <a:cs typeface="Calibri" panose="020F0502020204030204" pitchFamily="34" charset="0"/>
                        </a:rPr>
                        <a:t> on the face and the pore </a:t>
                      </a:r>
                      <a:r>
                        <a:rPr lang="en-US" altLang="ko-KR" sz="1000" b="0" dirty="0">
                          <a:solidFill>
                            <a:schemeClr val="tx1"/>
                          </a:solidFill>
                          <a:latin typeface="Calibri" panose="020F0502020204030204" pitchFamily="34" charset="0"/>
                          <a:cs typeface="Calibri" panose="020F0502020204030204" pitchFamily="34" charset="0"/>
                        </a:rPr>
                        <a:t>size</a:t>
                      </a:r>
                      <a:r>
                        <a:rPr lang="ko-KR" altLang="en-US" sz="1000" b="0" dirty="0">
                          <a:solidFill>
                            <a:schemeClr val="tx1"/>
                          </a:solidFill>
                          <a:latin typeface="Calibri" panose="020F0502020204030204" pitchFamily="34" charset="0"/>
                          <a:cs typeface="Calibri" panose="020F0502020204030204" pitchFamily="34" charset="0"/>
                        </a:rPr>
                        <a:t> increases, sebum is secreted </a:t>
                      </a:r>
                      <a:r>
                        <a:rPr lang="en-US" altLang="ko-KR" sz="1000" b="0" dirty="0">
                          <a:solidFill>
                            <a:schemeClr val="tx1"/>
                          </a:solidFill>
                          <a:latin typeface="Calibri" panose="020F0502020204030204" pitchFamily="34" charset="0"/>
                          <a:cs typeface="Calibri" panose="020F0502020204030204" pitchFamily="34" charset="0"/>
                        </a:rPr>
                        <a:t>onto</a:t>
                      </a:r>
                      <a:r>
                        <a:rPr lang="ko-KR" altLang="en-US" sz="1000" b="0" dirty="0">
                          <a:solidFill>
                            <a:schemeClr val="tx1"/>
                          </a:solidFill>
                          <a:latin typeface="Calibri" panose="020F0502020204030204" pitchFamily="34" charset="0"/>
                          <a:cs typeface="Calibri" panose="020F0502020204030204" pitchFamily="34" charset="0"/>
                        </a:rPr>
                        <a:t> the skin surface and sebum builds up</a:t>
                      </a:r>
                      <a:r>
                        <a:rPr lang="en-US" altLang="ko-KR" sz="1000" b="0" dirty="0">
                          <a:solidFill>
                            <a:schemeClr val="tx1"/>
                          </a:solidFill>
                          <a:latin typeface="Calibri" panose="020F0502020204030204" pitchFamily="34" charset="0"/>
                          <a:cs typeface="Calibri" panose="020F0502020204030204" pitchFamily="34" charset="0"/>
                        </a:rPr>
                        <a:t>,</a:t>
                      </a:r>
                      <a:r>
                        <a:rPr lang="ko-KR" altLang="en-US" sz="1000" b="0" dirty="0">
                          <a:solidFill>
                            <a:schemeClr val="tx1"/>
                          </a:solidFill>
                          <a:latin typeface="Calibri" panose="020F0502020204030204" pitchFamily="34" charset="0"/>
                          <a:cs typeface="Calibri" panose="020F0502020204030204" pitchFamily="34" charset="0"/>
                        </a:rPr>
                        <a:t> </a:t>
                      </a:r>
                      <a:r>
                        <a:rPr lang="en-US" altLang="ko-KR" sz="1000" b="0" dirty="0">
                          <a:solidFill>
                            <a:schemeClr val="tx1"/>
                          </a:solidFill>
                          <a:latin typeface="Calibri" panose="020F0502020204030204" pitchFamily="34" charset="0"/>
                          <a:cs typeface="Calibri" panose="020F0502020204030204" pitchFamily="34" charset="0"/>
                        </a:rPr>
                        <a:t>concentrated </a:t>
                      </a:r>
                      <a:r>
                        <a:rPr lang="ko-KR" altLang="en-US" sz="1000" b="0" dirty="0">
                          <a:solidFill>
                            <a:schemeClr val="tx1"/>
                          </a:solidFill>
                          <a:latin typeface="Calibri" panose="020F0502020204030204" pitchFamily="34" charset="0"/>
                          <a:cs typeface="Calibri" panose="020F0502020204030204" pitchFamily="34" charset="0"/>
                        </a:rPr>
                        <a:t>areas of </a:t>
                      </a:r>
                      <a:r>
                        <a:rPr lang="en-US" altLang="ko-KR" sz="1000" b="0" dirty="0">
                          <a:solidFill>
                            <a:schemeClr val="tx1"/>
                          </a:solidFill>
                          <a:latin typeface="Calibri" panose="020F0502020204030204" pitchFamily="34" charset="0"/>
                          <a:cs typeface="Calibri" panose="020F0502020204030204" pitchFamily="34" charset="0"/>
                        </a:rPr>
                        <a:t>the </a:t>
                      </a:r>
                      <a:r>
                        <a:rPr lang="ko-KR" altLang="en-US" sz="1000" b="0" dirty="0">
                          <a:solidFill>
                            <a:schemeClr val="tx1"/>
                          </a:solidFill>
                          <a:latin typeface="Calibri" panose="020F0502020204030204" pitchFamily="34" charset="0"/>
                          <a:cs typeface="Calibri" panose="020F0502020204030204" pitchFamily="34" charset="0"/>
                        </a:rPr>
                        <a:t>face </a:t>
                      </a:r>
                      <a:r>
                        <a:rPr lang="en-US" altLang="ko-KR" sz="1000" b="0" dirty="0">
                          <a:solidFill>
                            <a:schemeClr val="tx1"/>
                          </a:solidFill>
                          <a:latin typeface="Calibri" panose="020F0502020204030204" pitchFamily="34" charset="0"/>
                          <a:cs typeface="Calibri" panose="020F0502020204030204" pitchFamily="34" charset="0"/>
                        </a:rPr>
                        <a:t>with high concentration of pores</a:t>
                      </a:r>
                      <a:r>
                        <a:rPr lang="ko-KR" altLang="en-US" sz="1000" b="0" dirty="0">
                          <a:solidFill>
                            <a:schemeClr val="tx1"/>
                          </a:solidFill>
                          <a:latin typeface="Calibri" panose="020F0502020204030204" pitchFamily="34" charset="0"/>
                          <a:cs typeface="Calibri" panose="020F0502020204030204" pitchFamily="34" charset="0"/>
                        </a:rPr>
                        <a:t>.</a:t>
                      </a:r>
                      <a:endParaRPr lang="en-US" altLang="ko-KR" sz="1000" b="0" dirty="0">
                        <a:solidFill>
                          <a:schemeClr val="tx1"/>
                        </a:solidFill>
                        <a:latin typeface="Calibri" panose="020F0502020204030204" pitchFamily="34" charset="0"/>
                        <a:cs typeface="Calibri" panose="020F0502020204030204" pitchFamily="34" charset="0"/>
                      </a:endParaRP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1" hangingPunct="1">
                        <a:lnSpc>
                          <a:spcPts val="1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②</a:t>
                      </a:r>
                      <a:r>
                        <a:rPr lang="ko-KR" altLang="en-US" sz="1000" b="1" dirty="0">
                          <a:latin typeface="Calibri" panose="020F0502020204030204" pitchFamily="34" charset="0"/>
                          <a:cs typeface="Calibri" panose="020F0502020204030204" pitchFamily="34" charset="0"/>
                        </a:rPr>
                        <a:t> </a:t>
                      </a:r>
                      <a:r>
                        <a:rPr lang="en-US" altLang="ko-KR" sz="1000" b="0" dirty="0">
                          <a:solidFill>
                            <a:schemeClr val="tx1"/>
                          </a:solidFill>
                          <a:latin typeface="Calibri" panose="020F0502020204030204" pitchFamily="34" charset="0"/>
                          <a:cs typeface="Calibri" panose="020F0502020204030204" pitchFamily="34" charset="0"/>
                        </a:rPr>
                        <a:t>As more sebum is released from facial pores, the areas of skin with high concentration of pores will turn yellower.</a:t>
                      </a: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914400" rtl="0" eaLnBrk="1" fontAlgn="auto" latinLnBrk="1" hangingPunct="1">
                        <a:lnSpc>
                          <a:spcPts val="1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③</a:t>
                      </a:r>
                      <a:r>
                        <a:rPr lang="ko-KR" altLang="en-US" sz="1000" b="1"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If</a:t>
                      </a:r>
                      <a:r>
                        <a:rPr lang="en-US" altLang="ko-KR" sz="1000" b="0" dirty="0">
                          <a:solidFill>
                            <a:schemeClr val="tx1"/>
                          </a:solidFill>
                          <a:latin typeface="Calibri" panose="020F0502020204030204" pitchFamily="34" charset="0"/>
                          <a:cs typeface="Calibri" panose="020F0502020204030204" pitchFamily="34" charset="0"/>
                        </a:rPr>
                        <a:t> the sebum on the facial pore areas accumulates over the longer term, the areas become sensitive and redness appears</a:t>
                      </a:r>
                      <a:endParaRPr lang="ko-KR" altLang="en-US" sz="1000" b="0" dirty="0">
                        <a:solidFill>
                          <a:schemeClr val="tx1"/>
                        </a:solidFill>
                        <a:latin typeface="Calibri" panose="020F0502020204030204" pitchFamily="34" charset="0"/>
                        <a:cs typeface="Calibri" panose="020F0502020204030204" pitchFamily="34" charset="0"/>
                      </a:endParaRPr>
                    </a:p>
                  </a:txBody>
                  <a:tcPr marT="45760" marB="45760" anchor="ctr">
                    <a:lnL w="12700" cap="flat" cmpd="sng" algn="ctr">
                      <a:solidFill>
                        <a:schemeClr val="accent6">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grpSp>
        <p:nvGrpSpPr>
          <p:cNvPr id="20568" name="그룹 1">
            <a:extLst>
              <a:ext uri="{FF2B5EF4-FFF2-40B4-BE49-F238E27FC236}">
                <a16:creationId xmlns:a16="http://schemas.microsoft.com/office/drawing/2014/main" id="{A92E2575-94FC-E2CF-D1B2-DA9318E038F0}"/>
              </a:ext>
            </a:extLst>
          </p:cNvPr>
          <p:cNvGrpSpPr>
            <a:grpSpLocks/>
          </p:cNvGrpSpPr>
          <p:nvPr/>
        </p:nvGrpSpPr>
        <p:grpSpPr bwMode="auto">
          <a:xfrm>
            <a:off x="2162175" y="1311740"/>
            <a:ext cx="4079613" cy="718673"/>
            <a:chOff x="-39322202" y="3984848"/>
            <a:chExt cx="22985452" cy="3775654"/>
          </a:xfrm>
        </p:grpSpPr>
        <p:pic>
          <p:nvPicPr>
            <p:cNvPr id="20650" name="Picture 10" descr="C:\Users\s1\Desktop\GoldPTT\새 폴더\모공_전체_회색.jpg">
              <a:extLst>
                <a:ext uri="{FF2B5EF4-FFF2-40B4-BE49-F238E27FC236}">
                  <a16:creationId xmlns:a16="http://schemas.microsoft.com/office/drawing/2014/main" id="{56E02668-C215-00DA-FF33-770A88EA23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92829" y="4021438"/>
              <a:ext cx="2977320" cy="37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1" name="Picture 9" descr="C:\Users\s1\Desktop\GoldPTT\새 폴더\모공_전체_검붉.jpg">
              <a:extLst>
                <a:ext uri="{FF2B5EF4-FFF2-40B4-BE49-F238E27FC236}">
                  <a16:creationId xmlns:a16="http://schemas.microsoft.com/office/drawing/2014/main" id="{5D9251FE-FDC0-23B0-DBA6-A89A395153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91878" y="3984848"/>
              <a:ext cx="2955128" cy="373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52" name="Picture 3" descr="C:\Users\s1\Desktop\GoldPTT\여드름_과정_일러스트_2_대지 1 사본.jpg">
              <a:extLst>
                <a:ext uri="{FF2B5EF4-FFF2-40B4-BE49-F238E27FC236}">
                  <a16:creationId xmlns:a16="http://schemas.microsoft.com/office/drawing/2014/main" id="{A1291DAA-3913-6AF7-2EBA-BE8D65B1E7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1192" t="17847" r="77283" b="7413"/>
            <a:stretch>
              <a:fillRect/>
            </a:stretch>
          </p:blipFill>
          <p:spPr bwMode="auto">
            <a:xfrm>
              <a:off x="-39322202" y="3984849"/>
              <a:ext cx="2977309" cy="373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156" name="표 155">
            <a:extLst>
              <a:ext uri="{FF2B5EF4-FFF2-40B4-BE49-F238E27FC236}">
                <a16:creationId xmlns:a16="http://schemas.microsoft.com/office/drawing/2014/main" id="{13DE5B54-FDD8-4A62-D3F1-83C3A8FC82DF}"/>
              </a:ext>
            </a:extLst>
          </p:cNvPr>
          <p:cNvGraphicFramePr>
            <a:graphicFrameLocks noGrp="1"/>
          </p:cNvGraphicFramePr>
          <p:nvPr>
            <p:extLst>
              <p:ext uri="{D42A27DB-BD31-4B8C-83A1-F6EECF244321}">
                <p14:modId xmlns:p14="http://schemas.microsoft.com/office/powerpoint/2010/main" val="910430089"/>
              </p:ext>
            </p:extLst>
          </p:nvPr>
        </p:nvGraphicFramePr>
        <p:xfrm>
          <a:off x="1588" y="3922713"/>
          <a:ext cx="6854827" cy="1965325"/>
        </p:xfrm>
        <a:graphic>
          <a:graphicData uri="http://schemas.openxmlformats.org/drawingml/2006/table">
            <a:tbl>
              <a:tblPr firstRow="1" bandRow="1">
                <a:tableStyleId>{21E4AEA4-8DFA-4A89-87EB-49C32662AFE0}</a:tableStyleId>
              </a:tblPr>
              <a:tblGrid>
                <a:gridCol w="1296080">
                  <a:extLst>
                    <a:ext uri="{9D8B030D-6E8A-4147-A177-3AD203B41FA5}">
                      <a16:colId xmlns:a16="http://schemas.microsoft.com/office/drawing/2014/main" val="20000"/>
                    </a:ext>
                  </a:extLst>
                </a:gridCol>
                <a:gridCol w="432027">
                  <a:extLst>
                    <a:ext uri="{9D8B030D-6E8A-4147-A177-3AD203B41FA5}">
                      <a16:colId xmlns:a16="http://schemas.microsoft.com/office/drawing/2014/main" val="20001"/>
                    </a:ext>
                  </a:extLst>
                </a:gridCol>
                <a:gridCol w="640840">
                  <a:extLst>
                    <a:ext uri="{9D8B030D-6E8A-4147-A177-3AD203B41FA5}">
                      <a16:colId xmlns:a16="http://schemas.microsoft.com/office/drawing/2014/main" val="20002"/>
                    </a:ext>
                  </a:extLst>
                </a:gridCol>
                <a:gridCol w="640840">
                  <a:extLst>
                    <a:ext uri="{9D8B030D-6E8A-4147-A177-3AD203B41FA5}">
                      <a16:colId xmlns:a16="http://schemas.microsoft.com/office/drawing/2014/main" val="20003"/>
                    </a:ext>
                  </a:extLst>
                </a:gridCol>
                <a:gridCol w="640840">
                  <a:extLst>
                    <a:ext uri="{9D8B030D-6E8A-4147-A177-3AD203B41FA5}">
                      <a16:colId xmlns:a16="http://schemas.microsoft.com/office/drawing/2014/main" val="20004"/>
                    </a:ext>
                  </a:extLst>
                </a:gridCol>
                <a:gridCol w="640840">
                  <a:extLst>
                    <a:ext uri="{9D8B030D-6E8A-4147-A177-3AD203B41FA5}">
                      <a16:colId xmlns:a16="http://schemas.microsoft.com/office/drawing/2014/main" val="20005"/>
                    </a:ext>
                  </a:extLst>
                </a:gridCol>
                <a:gridCol w="640840">
                  <a:extLst>
                    <a:ext uri="{9D8B030D-6E8A-4147-A177-3AD203B41FA5}">
                      <a16:colId xmlns:a16="http://schemas.microsoft.com/office/drawing/2014/main" val="20006"/>
                    </a:ext>
                  </a:extLst>
                </a:gridCol>
                <a:gridCol w="640840">
                  <a:extLst>
                    <a:ext uri="{9D8B030D-6E8A-4147-A177-3AD203B41FA5}">
                      <a16:colId xmlns:a16="http://schemas.microsoft.com/office/drawing/2014/main" val="20007"/>
                    </a:ext>
                  </a:extLst>
                </a:gridCol>
                <a:gridCol w="640840">
                  <a:extLst>
                    <a:ext uri="{9D8B030D-6E8A-4147-A177-3AD203B41FA5}">
                      <a16:colId xmlns:a16="http://schemas.microsoft.com/office/drawing/2014/main" val="20008"/>
                    </a:ext>
                  </a:extLst>
                </a:gridCol>
                <a:gridCol w="640840">
                  <a:extLst>
                    <a:ext uri="{9D8B030D-6E8A-4147-A177-3AD203B41FA5}">
                      <a16:colId xmlns:a16="http://schemas.microsoft.com/office/drawing/2014/main" val="20009"/>
                    </a:ext>
                  </a:extLst>
                </a:gridCol>
              </a:tblGrid>
              <a:tr h="335137">
                <a:tc gridSpan="10">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600" b="1" dirty="0" err="1">
                          <a:solidFill>
                            <a:schemeClr val="bg1"/>
                          </a:solidFill>
                          <a:latin typeface="Calibri" panose="020F0502020204030204" pitchFamily="34" charset="0"/>
                          <a:cs typeface="Calibri" panose="020F0502020204030204" pitchFamily="34" charset="0"/>
                        </a:rPr>
                        <a:t>UltraGlow</a:t>
                      </a:r>
                      <a:r>
                        <a:rPr kumimoji="0" lang="en-US" altLang="ko-KR" sz="1600" b="1" dirty="0">
                          <a:solidFill>
                            <a:schemeClr val="bg1"/>
                          </a:solidFill>
                          <a:latin typeface="Calibri" panose="020F0502020204030204" pitchFamily="34" charset="0"/>
                          <a:cs typeface="Calibri" panose="020F0502020204030204" pitchFamily="34" charset="0"/>
                        </a:rPr>
                        <a:t> Therapy</a:t>
                      </a:r>
                      <a:endParaRPr kumimoji="0" lang="ko-KR" altLang="en-US" sz="16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rgbClr val="FECACA"/>
                      </a:solidFill>
                      <a:prstDash val="solid"/>
                      <a:round/>
                      <a:headEnd type="none" w="med" len="med"/>
                      <a:tailEnd type="none" w="med" len="med"/>
                    </a:lnB>
                    <a:gradFill>
                      <a:gsLst>
                        <a:gs pos="47000">
                          <a:srgbClr val="FEACAC"/>
                        </a:gs>
                        <a:gs pos="68000">
                          <a:schemeClr val="accent6">
                            <a:lumMod val="60000"/>
                            <a:lumOff val="40000"/>
                          </a:schemeClr>
                        </a:gs>
                        <a:gs pos="100000">
                          <a:schemeClr val="accent6">
                            <a:lumMod val="20000"/>
                            <a:lumOff val="80000"/>
                          </a:schemeClr>
                        </a:gs>
                      </a:gsLst>
                      <a:lin ang="13500000" scaled="1"/>
                    </a:gra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65625">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Total Energy(kJ)</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243671">
                <a:tc rowSpan="3">
                  <a:txBody>
                    <a:bodyPr/>
                    <a:lstStyle/>
                    <a:p>
                      <a:pPr algn="l" latinLnBrk="1">
                        <a:buFont typeface="Arial" pitchFamily="34" charset="0"/>
                        <a:buChar char="•"/>
                      </a:pPr>
                      <a:r>
                        <a:rPr lang="en-US" altLang="ko-KR" sz="1000" b="1" dirty="0">
                          <a:latin typeface="Calibri" panose="020F0502020204030204" pitchFamily="34" charset="0"/>
                          <a:cs typeface="Calibri" panose="020F0502020204030204" pitchFamily="34" charset="0"/>
                        </a:rPr>
                        <a:t> Uneven skin</a:t>
                      </a:r>
                      <a:r>
                        <a:rPr lang="en-US" altLang="ko-KR" sz="1000" b="1" baseline="0" dirty="0">
                          <a:latin typeface="Calibri" panose="020F0502020204030204" pitchFamily="34" charset="0"/>
                          <a:cs typeface="Calibri" panose="020F0502020204030204" pitchFamily="34" charset="0"/>
                        </a:rPr>
                        <a:t> tone </a:t>
                      </a:r>
                    </a:p>
                    <a:p>
                      <a:pPr algn="l" latinLnBrk="1">
                        <a:buFont typeface="Arial" pitchFamily="34" charset="0"/>
                        <a:buChar char="•"/>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Skin roughness</a:t>
                      </a:r>
                    </a:p>
                    <a:p>
                      <a:pPr algn="l" latinLnBrk="1">
                        <a:buFont typeface="Arial" pitchFamily="34" charset="0"/>
                        <a:buChar char="•"/>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Fine wrinkles</a:t>
                      </a:r>
                    </a:p>
                    <a:p>
                      <a:pPr algn="l" latinLnBrk="1">
                        <a:buFont typeface="Arial" pitchFamily="34" charset="0"/>
                        <a:buNone/>
                      </a:pP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 (30 ~ 50 </a:t>
                      </a:r>
                      <a:r>
                        <a:rPr lang="en-US" altLang="ko-KR" sz="1000" b="1" baseline="0" dirty="0" err="1">
                          <a:solidFill>
                            <a:schemeClr val="tx1"/>
                          </a:solidFill>
                          <a:latin typeface="Calibri" panose="020F0502020204030204" pitchFamily="34" charset="0"/>
                          <a:ea typeface="맑은 고딕" pitchFamily="50" charset="-127"/>
                          <a:cs typeface="Calibri" panose="020F0502020204030204" pitchFamily="34" charset="0"/>
                        </a:rPr>
                        <a:t>yrs</a:t>
                      </a:r>
                      <a:r>
                        <a:rPr lang="en-US" altLang="ko-KR" sz="1000" b="1" baseline="0" dirty="0">
                          <a:solidFill>
                            <a:schemeClr val="tx1"/>
                          </a:solidFill>
                          <a:latin typeface="Calibri" panose="020F0502020204030204" pitchFamily="34" charset="0"/>
                          <a:ea typeface="맑은 고딕" pitchFamily="50" charset="-127"/>
                          <a:cs typeface="Calibri" panose="020F0502020204030204" pitchFamily="34" charset="0"/>
                        </a:rPr>
                        <a:t>)</a:t>
                      </a: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I-III</a:t>
                      </a:r>
                      <a:endParaRPr lang="ko-KR" altLang="en-US" sz="1000" b="1"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Roller</a:t>
                      </a:r>
                      <a:endParaRPr lang="ko-KR" altLang="en-US" sz="1000" b="1"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10 ~ 15</a:t>
                      </a:r>
                      <a:endParaRPr lang="en-US" altLang="ko-KR" sz="1000" b="1" baseline="0"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4 ~ 6</a:t>
                      </a:r>
                      <a:endParaRPr lang="en-US" altLang="ko-KR" sz="1000" b="1"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12</a:t>
                      </a:r>
                      <a:r>
                        <a:rPr lang="en-US" altLang="ko-KR" sz="1000" b="1" baseline="0" dirty="0">
                          <a:latin typeface="Calibri" panose="020F0502020204030204" pitchFamily="34" charset="0"/>
                          <a:cs typeface="Calibri" panose="020F0502020204030204" pitchFamily="34" charset="0"/>
                        </a:rPr>
                        <a:t> - 25</a:t>
                      </a:r>
                      <a:endParaRPr lang="en-US" altLang="ko-KR" sz="1000" b="1"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0.2 ~ 0.5</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3 ~ 4</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43671">
                <a:tc vMerge="1">
                  <a:txBody>
                    <a:bodyPr/>
                    <a:lstStyle/>
                    <a:p>
                      <a:pPr latinLnBrk="1"/>
                      <a:endParaRPr lang="ko-KR" altLang="en-US"/>
                    </a:p>
                  </a:txBody>
                  <a:tcPr>
                    <a:lnT w="12700" cap="flat" cmpd="sng" algn="ctr">
                      <a:solidFill>
                        <a:schemeClr val="accent2">
                          <a:lumMod val="20000"/>
                          <a:lumOff val="80000"/>
                        </a:schemeClr>
                      </a:solidFill>
                      <a:prstDash val="solid"/>
                      <a:round/>
                      <a:headEnd type="none" w="med" len="med"/>
                      <a:tailEnd type="none" w="med" len="med"/>
                    </a:lnT>
                  </a:tcPr>
                </a:tc>
                <a:tc>
                  <a:txBody>
                    <a:bodyPr/>
                    <a:lstStyle/>
                    <a:p>
                      <a:pPr algn="ctr" latinLnBrk="1"/>
                      <a:r>
                        <a:rPr lang="en-US" altLang="ko-KR" sz="1000" b="1" dirty="0">
                          <a:latin typeface="Calibri" panose="020F0502020204030204" pitchFamily="34" charset="0"/>
                          <a:cs typeface="Calibri" panose="020F0502020204030204" pitchFamily="34" charset="0"/>
                        </a:rPr>
                        <a:t>III-VI</a:t>
                      </a:r>
                      <a:endParaRPr lang="ko-KR" altLang="en-US" sz="1000" b="1" dirty="0">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ko-KR" altLang="en-US"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8 ~ 10</a:t>
                      </a:r>
                      <a:endParaRPr lang="en-US" altLang="ko-KR" sz="1000" b="1" baseline="0" dirty="0">
                        <a:solidFill>
                          <a:schemeClr val="tx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a:txBody>
                    <a:bodyPr/>
                    <a:lstStyle/>
                    <a:p>
                      <a:pPr algn="ctr" latinLnBrk="1"/>
                      <a:r>
                        <a:rPr lang="en-US" altLang="ko-KR" sz="1000" b="1" dirty="0">
                          <a:latin typeface="Calibri" panose="020F0502020204030204" pitchFamily="34" charset="0"/>
                          <a:cs typeface="Calibri" panose="020F0502020204030204" pitchFamily="34" charset="0"/>
                        </a:rPr>
                        <a:t>2 ~ 4</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5 ~ 12</a:t>
                      </a: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tc vMerge="1">
                  <a:txBody>
                    <a:bodyPr/>
                    <a:lstStyle/>
                    <a:p>
                      <a:pPr algn="ctr" latinLnBrk="1"/>
                      <a:endParaRPr lang="en-US" altLang="ko-KR" sz="10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777221">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9">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dirty="0">
                          <a:solidFill>
                            <a:schemeClr val="tx1"/>
                          </a:solidFill>
                          <a:latin typeface="Calibri" panose="020F0502020204030204" pitchFamily="34" charset="0"/>
                          <a:cs typeface="Calibri" panose="020F0502020204030204" pitchFamily="34" charset="0"/>
                        </a:rPr>
                        <a:t> </a:t>
                      </a:r>
                      <a:r>
                        <a:rPr lang="en-US" altLang="ko-KR" sz="1000" b="1" i="1" dirty="0" err="1">
                          <a:solidFill>
                            <a:schemeClr val="tx1"/>
                          </a:solidFill>
                          <a:latin typeface="Calibri" panose="020F0502020204030204" pitchFamily="34" charset="0"/>
                          <a:cs typeface="Calibri" panose="020F0502020204030204" pitchFamily="34" charset="0"/>
                        </a:rPr>
                        <a:t>UltraGlow</a:t>
                      </a:r>
                      <a:r>
                        <a:rPr lang="en-US" altLang="ko-KR" sz="1000" b="1" i="1" dirty="0">
                          <a:solidFill>
                            <a:schemeClr val="tx1"/>
                          </a:solidFill>
                          <a:latin typeface="Calibri" panose="020F0502020204030204" pitchFamily="34" charset="0"/>
                          <a:cs typeface="Calibri" panose="020F0502020204030204" pitchFamily="34" charset="0"/>
                        </a:rPr>
                        <a:t> Therapy </a:t>
                      </a:r>
                      <a:r>
                        <a:rPr lang="en-US" altLang="ko-KR" sz="1000" dirty="0">
                          <a:solidFill>
                            <a:schemeClr val="tx1"/>
                          </a:solidFill>
                          <a:latin typeface="Calibri" panose="020F0502020204030204" pitchFamily="34" charset="0"/>
                          <a:cs typeface="Calibri" panose="020F0502020204030204" pitchFamily="34" charset="0"/>
                        </a:rPr>
                        <a:t>is a basic rejuvenation technique that improves the overall skin tone, texture and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dirty="0">
                          <a:solidFill>
                            <a:schemeClr val="tx1"/>
                          </a:solidFill>
                          <a:latin typeface="Calibri" panose="020F0502020204030204" pitchFamily="34" charset="0"/>
                          <a:cs typeface="Calibri" panose="020F0502020204030204" pitchFamily="34" charset="0"/>
                        </a:rPr>
                        <a:t>   fine wrinkles together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for total skin glow. </a:t>
                      </a:r>
                      <a:endParaRPr lang="en-US" altLang="ko-KR" sz="1000" dirty="0">
                        <a:solidFill>
                          <a:schemeClr val="tx1"/>
                        </a:solidFill>
                        <a:latin typeface="Calibri" panose="020F0502020204030204" pitchFamily="34" charset="0"/>
                        <a:cs typeface="Calibri" panose="020F0502020204030204" pitchFamily="34" charset="0"/>
                      </a:endParaRPr>
                    </a:p>
                    <a:p>
                      <a:pPr marL="87313" indent="-87313" eaLnBrk="1" fontAlgn="auto" latinLnBrk="1" hangingPunct="1">
                        <a:spcBef>
                          <a:spcPts val="0"/>
                        </a:spcBef>
                        <a:spcAft>
                          <a:spcPts val="200"/>
                        </a:spcAft>
                        <a:buFont typeface="Wingdings" panose="05000000000000000000" pitchFamily="2" charset="2"/>
                        <a:buChar char="§"/>
                        <a:defRPr/>
                      </a:pPr>
                      <a:r>
                        <a:rPr lang="en-US" altLang="ko-KR" sz="1000" b="0" i="0" kern="1200" dirty="0">
                          <a:solidFill>
                            <a:schemeClr val="tx1"/>
                          </a:solidFill>
                          <a:effectLst/>
                          <a:latin typeface="Calibri" panose="020F0502020204030204" pitchFamily="34" charset="0"/>
                          <a:ea typeface="+mn-ea"/>
                          <a:cs typeface="Calibri" panose="020F0502020204030204" pitchFamily="34" charset="0"/>
                        </a:rPr>
                        <a:t>For all facial area treatments, follow </a:t>
                      </a:r>
                      <a:r>
                        <a:rPr lang="en-US" altLang="ko-KR" sz="1000" b="0" i="0" kern="1200" dirty="0" err="1">
                          <a:solidFill>
                            <a:schemeClr val="tx1"/>
                          </a:solidFill>
                          <a:effectLst/>
                          <a:latin typeface="Calibri" panose="020F0502020204030204" pitchFamily="34" charset="0"/>
                          <a:ea typeface="+mn-ea"/>
                          <a:cs typeface="Calibri" panose="020F0502020204030204" pitchFamily="34" charset="0"/>
                        </a:rPr>
                        <a:t>UltraGlow</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 Therapy parameters for the full face first, and then target the following focal indications.</a:t>
                      </a:r>
                      <a:endParaRPr lang="en-US" altLang="ko-KR" sz="1000" dirty="0">
                        <a:solidFill>
                          <a:schemeClr val="tx1"/>
                        </a:solidFill>
                        <a:latin typeface="Calibri" panose="020F0502020204030204" pitchFamily="34" charset="0"/>
                        <a:cs typeface="Calibri" panose="020F0502020204030204" pitchFamily="34" charset="0"/>
                      </a:endParaRPr>
                    </a:p>
                  </a:txBody>
                  <a:tcPr marL="91421" marR="91421" marT="45614" marB="45614"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eaLnBrk="1" latinLnBrk="1" hangingPunct="1">
                        <a:spcAft>
                          <a:spcPts val="200"/>
                        </a:spcAft>
                      </a:pPr>
                      <a:endParaRPr lang="ko-KR" altLang="en-US" sz="10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169" name="TextBox 36">
            <a:extLst>
              <a:ext uri="{FF2B5EF4-FFF2-40B4-BE49-F238E27FC236}">
                <a16:creationId xmlns:a16="http://schemas.microsoft.com/office/drawing/2014/main" id="{5D03311F-6529-9970-85B4-3808200D3629}"/>
              </a:ext>
            </a:extLst>
          </p:cNvPr>
          <p:cNvSpPr txBox="1">
            <a:spLocks noChangeArrowheads="1"/>
          </p:cNvSpPr>
          <p:nvPr/>
        </p:nvSpPr>
        <p:spPr bwMode="auto">
          <a:xfrm>
            <a:off x="9412" y="507131"/>
            <a:ext cx="6839695" cy="400110"/>
          </a:xfrm>
          <a:prstGeom prst="rect">
            <a:avLst/>
          </a:prstGeom>
          <a:solidFill>
            <a:srgbClr val="FD6767"/>
          </a:solidFill>
          <a:ln w="38100">
            <a:solidFill>
              <a:schemeClr val="bg1">
                <a:lumMod val="7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&lt;Acne &amp; Pore-related conditions&gt;</a:t>
            </a:r>
          </a:p>
        </p:txBody>
      </p:sp>
      <p:sp>
        <p:nvSpPr>
          <p:cNvPr id="171" name="액자 170">
            <a:extLst>
              <a:ext uri="{FF2B5EF4-FFF2-40B4-BE49-F238E27FC236}">
                <a16:creationId xmlns:a16="http://schemas.microsoft.com/office/drawing/2014/main" id="{415A05D9-6945-1798-414F-DEB0E42DED5C}"/>
              </a:ext>
            </a:extLst>
          </p:cNvPr>
          <p:cNvSpPr/>
          <p:nvPr/>
        </p:nvSpPr>
        <p:spPr>
          <a:xfrm>
            <a:off x="9525" y="6218238"/>
            <a:ext cx="6856413" cy="2439987"/>
          </a:xfrm>
          <a:prstGeom prst="frame">
            <a:avLst>
              <a:gd name="adj1" fmla="val 1471"/>
            </a:avLst>
          </a:prstGeom>
          <a:ln>
            <a:solidFill>
              <a:srgbClr val="FD6767"/>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ko-KR" altLang="en-US">
              <a:solidFill>
                <a:schemeClr val="tx1"/>
              </a:solidFill>
            </a:endParaRPr>
          </a:p>
        </p:txBody>
      </p:sp>
      <p:sp>
        <p:nvSpPr>
          <p:cNvPr id="123" name="순서도: 대체 처리 122">
            <a:extLst>
              <a:ext uri="{FF2B5EF4-FFF2-40B4-BE49-F238E27FC236}">
                <a16:creationId xmlns:a16="http://schemas.microsoft.com/office/drawing/2014/main" id="{CE1E19C5-DCA6-0E70-41B9-C8D40A7643C9}"/>
              </a:ext>
            </a:extLst>
          </p:cNvPr>
          <p:cNvSpPr/>
          <p:nvPr/>
        </p:nvSpPr>
        <p:spPr>
          <a:xfrm>
            <a:off x="246063" y="7332663"/>
            <a:ext cx="1069975"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20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or</a:t>
            </a:r>
            <a:endParaRPr lang="ko-KR" altLang="en-US" sz="20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pSp>
        <p:nvGrpSpPr>
          <p:cNvPr id="20623" name="그룹 21549">
            <a:extLst>
              <a:ext uri="{FF2B5EF4-FFF2-40B4-BE49-F238E27FC236}">
                <a16:creationId xmlns:a16="http://schemas.microsoft.com/office/drawing/2014/main" id="{7DD41B8C-E4DD-410B-2622-4AE9FBD82673}"/>
              </a:ext>
            </a:extLst>
          </p:cNvPr>
          <p:cNvGrpSpPr>
            <a:grpSpLocks/>
          </p:cNvGrpSpPr>
          <p:nvPr/>
        </p:nvGrpSpPr>
        <p:grpSpPr bwMode="auto">
          <a:xfrm>
            <a:off x="1470025" y="2809875"/>
            <a:ext cx="5151438" cy="990653"/>
            <a:chOff x="1675094" y="2655292"/>
            <a:chExt cx="5151258" cy="990834"/>
          </a:xfrm>
        </p:grpSpPr>
        <p:sp>
          <p:nvSpPr>
            <p:cNvPr id="210" name="자유형: 도형 209">
              <a:extLst>
                <a:ext uri="{FF2B5EF4-FFF2-40B4-BE49-F238E27FC236}">
                  <a16:creationId xmlns:a16="http://schemas.microsoft.com/office/drawing/2014/main" id="{EDE67F3F-49FD-F942-E74B-47DB061AEACA}"/>
                </a:ext>
              </a:extLst>
            </p:cNvPr>
            <p:cNvSpPr/>
            <p:nvPr/>
          </p:nvSpPr>
          <p:spPr>
            <a:xfrm flipV="1">
              <a:off x="3854656" y="3164973"/>
              <a:ext cx="276215" cy="466810"/>
            </a:xfrm>
            <a:custGeom>
              <a:avLst/>
              <a:gdLst>
                <a:gd name="connsiteX0" fmla="*/ 0 w 276860"/>
                <a:gd name="connsiteY0" fmla="*/ 309880 h 467360"/>
                <a:gd name="connsiteX1" fmla="*/ 276860 w 276860"/>
                <a:gd name="connsiteY1" fmla="*/ 0 h 467360"/>
                <a:gd name="connsiteX2" fmla="*/ 274320 w 276860"/>
                <a:gd name="connsiteY2" fmla="*/ 165100 h 467360"/>
                <a:gd name="connsiteX3" fmla="*/ 2540 w 276860"/>
                <a:gd name="connsiteY3" fmla="*/ 467360 h 467360"/>
                <a:gd name="connsiteX4" fmla="*/ 0 w 276860"/>
                <a:gd name="connsiteY4" fmla="*/ 309880 h 46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 h="467360">
                  <a:moveTo>
                    <a:pt x="0" y="309880"/>
                  </a:moveTo>
                  <a:lnTo>
                    <a:pt x="276860" y="0"/>
                  </a:lnTo>
                  <a:cubicBezTo>
                    <a:pt x="276013" y="55033"/>
                    <a:pt x="275167" y="110067"/>
                    <a:pt x="274320" y="165100"/>
                  </a:cubicBezTo>
                  <a:lnTo>
                    <a:pt x="2540" y="467360"/>
                  </a:lnTo>
                  <a:cubicBezTo>
                    <a:pt x="1693" y="414867"/>
                    <a:pt x="847" y="362373"/>
                    <a:pt x="0" y="30988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grpSp>
          <p:nvGrpSpPr>
            <p:cNvPr id="20635" name="그룹 21543">
              <a:extLst>
                <a:ext uri="{FF2B5EF4-FFF2-40B4-BE49-F238E27FC236}">
                  <a16:creationId xmlns:a16="http://schemas.microsoft.com/office/drawing/2014/main" id="{0E163491-A550-D893-D5C2-1CEE4C77520D}"/>
                </a:ext>
              </a:extLst>
            </p:cNvPr>
            <p:cNvGrpSpPr>
              <a:grpSpLocks/>
            </p:cNvGrpSpPr>
            <p:nvPr/>
          </p:nvGrpSpPr>
          <p:grpSpPr bwMode="auto">
            <a:xfrm>
              <a:off x="1675094" y="2973253"/>
              <a:ext cx="2185673" cy="541515"/>
              <a:chOff x="1645524" y="3007599"/>
              <a:chExt cx="2185673" cy="541515"/>
            </a:xfrm>
          </p:grpSpPr>
          <p:sp>
            <p:nvSpPr>
              <p:cNvPr id="21511" name="직사각형 21510">
                <a:extLst>
                  <a:ext uri="{FF2B5EF4-FFF2-40B4-BE49-F238E27FC236}">
                    <a16:creationId xmlns:a16="http://schemas.microsoft.com/office/drawing/2014/main" id="{CA0B1E47-0A68-3C26-ECCE-6D0C061E6DA2}"/>
                  </a:ext>
                </a:extLst>
              </p:cNvPr>
              <p:cNvSpPr/>
              <p:nvPr/>
            </p:nvSpPr>
            <p:spPr>
              <a:xfrm>
                <a:off x="1688386" y="3194555"/>
                <a:ext cx="2143050" cy="161955"/>
              </a:xfrm>
              <a:prstGeom prst="rect">
                <a:avLst/>
              </a:prstGeom>
              <a:gradFill flip="none" rotWithShape="1">
                <a:gsLst>
                  <a:gs pos="100000">
                    <a:schemeClr val="accent6">
                      <a:lumMod val="40000"/>
                      <a:lumOff val="60000"/>
                    </a:schemeClr>
                  </a:gs>
                  <a:gs pos="55000">
                    <a:schemeClr val="accent6">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0648" name="TextBox 148">
                <a:extLst>
                  <a:ext uri="{FF2B5EF4-FFF2-40B4-BE49-F238E27FC236}">
                    <a16:creationId xmlns:a16="http://schemas.microsoft.com/office/drawing/2014/main" id="{FE934941-7F3A-FEBD-F084-6C329749D056}"/>
                  </a:ext>
                </a:extLst>
              </p:cNvPr>
              <p:cNvSpPr txBox="1">
                <a:spLocks noChangeArrowheads="1"/>
              </p:cNvSpPr>
              <p:nvPr/>
            </p:nvSpPr>
            <p:spPr bwMode="auto">
              <a:xfrm>
                <a:off x="1645524" y="3174370"/>
                <a:ext cx="1755122" cy="2154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800" b="1" i="1">
                    <a:solidFill>
                      <a:schemeClr val="accent2"/>
                    </a:solidFill>
                    <a:latin typeface="Calibri" panose="020F0502020204030204" pitchFamily="34" charset="0"/>
                    <a:cs typeface="Calibri" panose="020F0502020204030204" pitchFamily="34" charset="0"/>
                  </a:rPr>
                  <a:t>Step 1. </a:t>
                </a:r>
                <a:r>
                  <a:rPr kumimoji="0" lang="en-US" altLang="ko-KR" sz="800" b="1">
                    <a:latin typeface="Calibri" panose="020F0502020204030204" pitchFamily="34" charset="0"/>
                    <a:cs typeface="Calibri" panose="020F0502020204030204" pitchFamily="34" charset="0"/>
                  </a:rPr>
                  <a:t>[Full Face] </a:t>
                </a:r>
                <a:r>
                  <a:rPr lang="en-US" altLang="ko-KR" sz="800" b="1">
                    <a:solidFill>
                      <a:srgbClr val="000000"/>
                    </a:solidFill>
                    <a:latin typeface="Calibri" panose="020F0502020204030204" pitchFamily="34" charset="0"/>
                    <a:cs typeface="Calibri" panose="020F0502020204030204" pitchFamily="34" charset="0"/>
                  </a:rPr>
                  <a:t>UltraGlow Therapy </a:t>
                </a:r>
                <a:r>
                  <a:rPr kumimoji="0" lang="en-US" altLang="ko-KR" sz="800" b="1" i="1">
                    <a:solidFill>
                      <a:schemeClr val="accent2"/>
                    </a:solidFill>
                    <a:latin typeface="Calibri" panose="020F0502020204030204" pitchFamily="34" charset="0"/>
                    <a:cs typeface="Calibri" panose="020F0502020204030204" pitchFamily="34" charset="0"/>
                  </a:rPr>
                  <a:t> </a:t>
                </a:r>
                <a:endParaRPr kumimoji="0" lang="en-US" altLang="ko-KR" sz="800" b="1">
                  <a:latin typeface="Calibri" panose="020F0502020204030204" pitchFamily="34" charset="0"/>
                  <a:cs typeface="Calibri" panose="020F0502020204030204" pitchFamily="34" charset="0"/>
                </a:endParaRPr>
              </a:p>
            </p:txBody>
          </p:sp>
          <p:pic>
            <p:nvPicPr>
              <p:cNvPr id="20649" name="그림 21512">
                <a:extLst>
                  <a:ext uri="{FF2B5EF4-FFF2-40B4-BE49-F238E27FC236}">
                    <a16:creationId xmlns:a16="http://schemas.microsoft.com/office/drawing/2014/main" id="{CA450377-F06F-2831-E2F8-3A0122ACC7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7635" y="3007599"/>
                <a:ext cx="379894" cy="54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636" name="그룹 21538">
              <a:extLst>
                <a:ext uri="{FF2B5EF4-FFF2-40B4-BE49-F238E27FC236}">
                  <a16:creationId xmlns:a16="http://schemas.microsoft.com/office/drawing/2014/main" id="{695A0D38-67AB-7B9C-B7D4-DFFF4C0C3C42}"/>
                </a:ext>
              </a:extLst>
            </p:cNvPr>
            <p:cNvGrpSpPr>
              <a:grpSpLocks/>
            </p:cNvGrpSpPr>
            <p:nvPr/>
          </p:nvGrpSpPr>
          <p:grpSpPr bwMode="auto">
            <a:xfrm>
              <a:off x="4070868" y="2655292"/>
              <a:ext cx="2755484" cy="512232"/>
              <a:chOff x="3323159" y="2867998"/>
              <a:chExt cx="2755484" cy="512232"/>
            </a:xfrm>
          </p:grpSpPr>
          <p:grpSp>
            <p:nvGrpSpPr>
              <p:cNvPr id="20643" name="그룹 21535">
                <a:extLst>
                  <a:ext uri="{FF2B5EF4-FFF2-40B4-BE49-F238E27FC236}">
                    <a16:creationId xmlns:a16="http://schemas.microsoft.com/office/drawing/2014/main" id="{D8702D16-0160-7128-6158-48BEBAFE8738}"/>
                  </a:ext>
                </a:extLst>
              </p:cNvPr>
              <p:cNvGrpSpPr>
                <a:grpSpLocks/>
              </p:cNvGrpSpPr>
              <p:nvPr/>
            </p:nvGrpSpPr>
            <p:grpSpPr bwMode="auto">
              <a:xfrm>
                <a:off x="3323159" y="3025623"/>
                <a:ext cx="2755484" cy="215456"/>
                <a:chOff x="2384642" y="2900097"/>
                <a:chExt cx="2755484" cy="215456"/>
              </a:xfrm>
            </p:grpSpPr>
            <p:sp>
              <p:nvSpPr>
                <p:cNvPr id="184" name="직사각형 183">
                  <a:extLst>
                    <a:ext uri="{FF2B5EF4-FFF2-40B4-BE49-F238E27FC236}">
                      <a16:creationId xmlns:a16="http://schemas.microsoft.com/office/drawing/2014/main" id="{D526D83D-6559-EB3A-BA7D-4957D260EC78}"/>
                    </a:ext>
                  </a:extLst>
                </p:cNvPr>
                <p:cNvSpPr/>
                <p:nvPr/>
              </p:nvSpPr>
              <p:spPr>
                <a:xfrm>
                  <a:off x="2438295" y="2937771"/>
                  <a:ext cx="2701831" cy="155603"/>
                </a:xfrm>
                <a:prstGeom prst="rect">
                  <a:avLst/>
                </a:prstGeom>
                <a:gradFill>
                  <a:gsLst>
                    <a:gs pos="59000">
                      <a:schemeClr val="accent6">
                        <a:lumMod val="60000"/>
                        <a:lumOff val="40000"/>
                      </a:schemeClr>
                    </a:gs>
                    <a:gs pos="42000">
                      <a:schemeClr val="accent6">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0646" name="TextBox 235">
                  <a:extLst>
                    <a:ext uri="{FF2B5EF4-FFF2-40B4-BE49-F238E27FC236}">
                      <a16:creationId xmlns:a16="http://schemas.microsoft.com/office/drawing/2014/main" id="{76C5ED4A-E60F-F7D9-AD63-3025C81410C0}"/>
                    </a:ext>
                  </a:extLst>
                </p:cNvPr>
                <p:cNvSpPr txBox="1">
                  <a:spLocks noChangeArrowheads="1"/>
                </p:cNvSpPr>
                <p:nvPr/>
              </p:nvSpPr>
              <p:spPr bwMode="auto">
                <a:xfrm>
                  <a:off x="2384642" y="2900097"/>
                  <a:ext cx="1513362" cy="215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800" b="1" i="1" dirty="0">
                      <a:solidFill>
                        <a:schemeClr val="accent2"/>
                      </a:solidFill>
                      <a:latin typeface="Calibri" panose="020F0502020204030204" pitchFamily="34" charset="0"/>
                      <a:cs typeface="Calibri" panose="020F0502020204030204" pitchFamily="34" charset="0"/>
                    </a:rPr>
                    <a:t>Step 2. </a:t>
                  </a:r>
                  <a:r>
                    <a:rPr kumimoji="0" lang="en-US" altLang="ko-KR" sz="800" b="1" dirty="0">
                      <a:latin typeface="Calibri" panose="020F0502020204030204" pitchFamily="34" charset="0"/>
                      <a:cs typeface="Calibri" panose="020F0502020204030204" pitchFamily="34" charset="0"/>
                    </a:rPr>
                    <a:t>[Focused] </a:t>
                  </a:r>
                </a:p>
              </p:txBody>
            </p:sp>
          </p:grpSp>
          <p:pic>
            <p:nvPicPr>
              <p:cNvPr id="20644" name="그림 21517" descr="마스크이(가) 표시된 사진&#10;&#10;자동 생성된 설명">
                <a:extLst>
                  <a:ext uri="{FF2B5EF4-FFF2-40B4-BE49-F238E27FC236}">
                    <a16:creationId xmlns:a16="http://schemas.microsoft.com/office/drawing/2014/main" id="{95A82A5B-5059-595F-463A-4DF3DD68FA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68122" y="2867998"/>
                <a:ext cx="359189" cy="512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549" name="자유형: 도형 21548">
              <a:extLst>
                <a:ext uri="{FF2B5EF4-FFF2-40B4-BE49-F238E27FC236}">
                  <a16:creationId xmlns:a16="http://schemas.microsoft.com/office/drawing/2014/main" id="{1C205DB0-3173-A49E-967D-99522B008840}"/>
                </a:ext>
              </a:extLst>
            </p:cNvPr>
            <p:cNvSpPr/>
            <p:nvPr/>
          </p:nvSpPr>
          <p:spPr>
            <a:xfrm>
              <a:off x="3851481" y="2850591"/>
              <a:ext cx="276215" cy="466810"/>
            </a:xfrm>
            <a:custGeom>
              <a:avLst/>
              <a:gdLst>
                <a:gd name="connsiteX0" fmla="*/ 0 w 276860"/>
                <a:gd name="connsiteY0" fmla="*/ 309880 h 467360"/>
                <a:gd name="connsiteX1" fmla="*/ 276860 w 276860"/>
                <a:gd name="connsiteY1" fmla="*/ 0 h 467360"/>
                <a:gd name="connsiteX2" fmla="*/ 274320 w 276860"/>
                <a:gd name="connsiteY2" fmla="*/ 165100 h 467360"/>
                <a:gd name="connsiteX3" fmla="*/ 2540 w 276860"/>
                <a:gd name="connsiteY3" fmla="*/ 467360 h 467360"/>
                <a:gd name="connsiteX4" fmla="*/ 0 w 276860"/>
                <a:gd name="connsiteY4" fmla="*/ 309880 h 467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860" h="467360">
                  <a:moveTo>
                    <a:pt x="0" y="309880"/>
                  </a:moveTo>
                  <a:lnTo>
                    <a:pt x="276860" y="0"/>
                  </a:lnTo>
                  <a:cubicBezTo>
                    <a:pt x="276013" y="55033"/>
                    <a:pt x="275167" y="110067"/>
                    <a:pt x="274320" y="165100"/>
                  </a:cubicBezTo>
                  <a:lnTo>
                    <a:pt x="2540" y="467360"/>
                  </a:lnTo>
                  <a:cubicBezTo>
                    <a:pt x="1693" y="414867"/>
                    <a:pt x="847" y="362373"/>
                    <a:pt x="0" y="309880"/>
                  </a:cubicBez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grpSp>
          <p:nvGrpSpPr>
            <p:cNvPr id="20638" name="그룹 21536">
              <a:extLst>
                <a:ext uri="{FF2B5EF4-FFF2-40B4-BE49-F238E27FC236}">
                  <a16:creationId xmlns:a16="http://schemas.microsoft.com/office/drawing/2014/main" id="{3AB7B67B-A2A2-5A26-5DE3-8D6B2DF68F88}"/>
                </a:ext>
              </a:extLst>
            </p:cNvPr>
            <p:cNvGrpSpPr>
              <a:grpSpLocks/>
            </p:cNvGrpSpPr>
            <p:nvPr/>
          </p:nvGrpSpPr>
          <p:grpSpPr bwMode="auto">
            <a:xfrm>
              <a:off x="4097026" y="2813943"/>
              <a:ext cx="2729326" cy="832183"/>
              <a:chOff x="2446729" y="2744932"/>
              <a:chExt cx="2729326" cy="832183"/>
            </a:xfrm>
          </p:grpSpPr>
          <p:sp>
            <p:nvSpPr>
              <p:cNvPr id="192" name="직사각형 191">
                <a:extLst>
                  <a:ext uri="{FF2B5EF4-FFF2-40B4-BE49-F238E27FC236}">
                    <a16:creationId xmlns:a16="http://schemas.microsoft.com/office/drawing/2014/main" id="{BF09DFB0-BDCD-4705-3E00-104A430673EB}"/>
                  </a:ext>
                </a:extLst>
              </p:cNvPr>
              <p:cNvSpPr/>
              <p:nvPr/>
            </p:nvSpPr>
            <p:spPr>
              <a:xfrm>
                <a:off x="2474224" y="3396054"/>
                <a:ext cx="2701831" cy="160367"/>
              </a:xfrm>
              <a:prstGeom prst="rect">
                <a:avLst/>
              </a:prstGeom>
              <a:gradFill>
                <a:gsLst>
                  <a:gs pos="59000">
                    <a:schemeClr val="accent6">
                      <a:lumMod val="60000"/>
                      <a:lumOff val="40000"/>
                    </a:schemeClr>
                  </a:gs>
                  <a:gs pos="42000">
                    <a:schemeClr val="accent6">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0641" name="TextBox 192">
                <a:extLst>
                  <a:ext uri="{FF2B5EF4-FFF2-40B4-BE49-F238E27FC236}">
                    <a16:creationId xmlns:a16="http://schemas.microsoft.com/office/drawing/2014/main" id="{82CC0A46-482F-5DF1-12F6-F4A9FC4CC2F1}"/>
                  </a:ext>
                </a:extLst>
              </p:cNvPr>
              <p:cNvSpPr txBox="1">
                <a:spLocks noChangeArrowheads="1"/>
              </p:cNvSpPr>
              <p:nvPr/>
            </p:nvSpPr>
            <p:spPr bwMode="auto">
              <a:xfrm>
                <a:off x="2446729" y="3361671"/>
                <a:ext cx="151336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800" b="1" i="1" dirty="0">
                    <a:solidFill>
                      <a:schemeClr val="accent2"/>
                    </a:solidFill>
                    <a:latin typeface="Calibri" panose="020F0502020204030204" pitchFamily="34" charset="0"/>
                    <a:cs typeface="Calibri" panose="020F0502020204030204" pitchFamily="34" charset="0"/>
                  </a:rPr>
                  <a:t>Step 2. </a:t>
                </a:r>
                <a:r>
                  <a:rPr kumimoji="0" lang="en-US" altLang="ko-KR" sz="800" b="1" dirty="0">
                    <a:latin typeface="Calibri" panose="020F0502020204030204" pitchFamily="34" charset="0"/>
                    <a:cs typeface="Calibri" panose="020F0502020204030204" pitchFamily="34" charset="0"/>
                  </a:rPr>
                  <a:t>[Focused]   Active Acne</a:t>
                </a:r>
              </a:p>
            </p:txBody>
          </p:sp>
          <p:sp>
            <p:nvSpPr>
              <p:cNvPr id="58" name="TextBox 192">
                <a:extLst>
                  <a:ext uri="{FF2B5EF4-FFF2-40B4-BE49-F238E27FC236}">
                    <a16:creationId xmlns:a16="http://schemas.microsoft.com/office/drawing/2014/main" id="{1E324633-030F-EC2A-F3C7-468D71BD582C}"/>
                  </a:ext>
                </a:extLst>
              </p:cNvPr>
              <p:cNvSpPr txBox="1">
                <a:spLocks noChangeArrowheads="1"/>
              </p:cNvSpPr>
              <p:nvPr/>
            </p:nvSpPr>
            <p:spPr bwMode="auto">
              <a:xfrm>
                <a:off x="3167552" y="2744932"/>
                <a:ext cx="1512835" cy="462047"/>
              </a:xfrm>
              <a:prstGeom prst="rect">
                <a:avLst/>
              </a:prstGeom>
              <a:noFill/>
              <a:ln>
                <a:noFill/>
              </a:ln>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defRPr/>
                </a:pPr>
                <a:r>
                  <a:rPr kumimoji="0" lang="en-US" altLang="ko-KR" sz="800" b="1" dirty="0">
                    <a:latin typeface="Calibri" panose="020F0502020204030204" pitchFamily="34" charset="0"/>
                    <a:cs typeface="Calibri" panose="020F0502020204030204" pitchFamily="34" charset="0"/>
                  </a:rPr>
                  <a:t>- Enlarged Pores</a:t>
                </a:r>
              </a:p>
              <a:p>
                <a:pPr latinLnBrk="1">
                  <a:defRPr/>
                </a:pPr>
                <a:r>
                  <a:rPr lang="en-US" altLang="ko-KR" sz="800" b="1" dirty="0">
                    <a:latin typeface="Calibri" panose="020F0502020204030204" pitchFamily="34" charset="0"/>
                    <a:cs typeface="Calibri" panose="020F0502020204030204" pitchFamily="34" charset="0"/>
                  </a:rPr>
                  <a:t>- Seborrheic dermatitis</a:t>
                </a:r>
              </a:p>
              <a:p>
                <a:pPr latinLnBrk="1">
                  <a:defRPr/>
                </a:pPr>
                <a:r>
                  <a:rPr lang="en-US" altLang="ko-KR" sz="800" b="1" dirty="0">
                    <a:latin typeface="Calibri" panose="020F0502020204030204" pitchFamily="34" charset="0"/>
                    <a:ea typeface="+mn-ea"/>
                    <a:cs typeface="Calibri" panose="020F0502020204030204" pitchFamily="34" charset="0"/>
                  </a:rPr>
                  <a:t>- </a:t>
                </a:r>
                <a:r>
                  <a:rPr lang="en-US" altLang="ko-KR" sz="800" b="1" dirty="0">
                    <a:latin typeface="Calibri" panose="020F0502020204030204" pitchFamily="34" charset="0"/>
                    <a:cs typeface="Calibri" panose="020F0502020204030204" pitchFamily="34" charset="0"/>
                  </a:rPr>
                  <a:t>Acne rosacea</a:t>
                </a:r>
                <a:endParaRPr lang="en-US" altLang="ko-KR" sz="800" b="1" dirty="0">
                  <a:latin typeface="Calibri" panose="020F0502020204030204" pitchFamily="34" charset="0"/>
                  <a:ea typeface="+mn-ea"/>
                  <a:cs typeface="Calibri" panose="020F0502020204030204" pitchFamily="34" charset="0"/>
                </a:endParaRPr>
              </a:p>
            </p:txBody>
          </p:sp>
        </p:grpSp>
        <p:pic>
          <p:nvPicPr>
            <p:cNvPr id="20639" name="그림 21514">
              <a:extLst>
                <a:ext uri="{FF2B5EF4-FFF2-40B4-BE49-F238E27FC236}">
                  <a16:creationId xmlns:a16="http://schemas.microsoft.com/office/drawing/2014/main" id="{78C75321-F945-D1B8-5FB4-DA25B0F77BE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77054" y="2669158"/>
              <a:ext cx="355929" cy="50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4" name="순서도: 대체 처리 213">
            <a:extLst>
              <a:ext uri="{FF2B5EF4-FFF2-40B4-BE49-F238E27FC236}">
                <a16:creationId xmlns:a16="http://schemas.microsoft.com/office/drawing/2014/main" id="{55E20AFD-330E-7488-F8F6-F74A51265734}"/>
              </a:ext>
            </a:extLst>
          </p:cNvPr>
          <p:cNvSpPr/>
          <p:nvPr/>
        </p:nvSpPr>
        <p:spPr>
          <a:xfrm>
            <a:off x="3945712" y="3236055"/>
            <a:ext cx="460375"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2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OR</a:t>
            </a:r>
            <a:endParaRPr lang="ko-KR" altLang="en-US" sz="12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cxnSp>
        <p:nvCxnSpPr>
          <p:cNvPr id="21553" name="직선 화살표 연결선 21552">
            <a:extLst>
              <a:ext uri="{FF2B5EF4-FFF2-40B4-BE49-F238E27FC236}">
                <a16:creationId xmlns:a16="http://schemas.microsoft.com/office/drawing/2014/main" id="{96F3B5F5-8CBF-5545-5669-569AF3B728B8}"/>
              </a:ext>
            </a:extLst>
          </p:cNvPr>
          <p:cNvCxnSpPr>
            <a:cxnSpLocks/>
          </p:cNvCxnSpPr>
          <p:nvPr/>
        </p:nvCxnSpPr>
        <p:spPr>
          <a:xfrm flipV="1">
            <a:off x="3638550" y="2989263"/>
            <a:ext cx="225425" cy="249237"/>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2" name="직선 화살표 연결선 231">
            <a:extLst>
              <a:ext uri="{FF2B5EF4-FFF2-40B4-BE49-F238E27FC236}">
                <a16:creationId xmlns:a16="http://schemas.microsoft.com/office/drawing/2014/main" id="{3212097D-5D16-072A-BBDF-9FCBC5BD4D33}"/>
              </a:ext>
            </a:extLst>
          </p:cNvPr>
          <p:cNvCxnSpPr>
            <a:cxnSpLocks/>
          </p:cNvCxnSpPr>
          <p:nvPr/>
        </p:nvCxnSpPr>
        <p:spPr>
          <a:xfrm>
            <a:off x="3633788" y="3543300"/>
            <a:ext cx="198437" cy="23177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628" name="TextBox 166">
            <a:extLst>
              <a:ext uri="{FF2B5EF4-FFF2-40B4-BE49-F238E27FC236}">
                <a16:creationId xmlns:a16="http://schemas.microsoft.com/office/drawing/2014/main" id="{D9601D79-BF47-00AA-BDA0-C23CD3CECF77}"/>
              </a:ext>
            </a:extLst>
          </p:cNvPr>
          <p:cNvSpPr txBox="1">
            <a:spLocks noChangeArrowheads="1"/>
          </p:cNvSpPr>
          <p:nvPr/>
        </p:nvSpPr>
        <p:spPr bwMode="auto">
          <a:xfrm>
            <a:off x="5622925" y="3311525"/>
            <a:ext cx="519113"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700" b="1">
                <a:latin typeface="Calibri" panose="020F0502020204030204" pitchFamily="34" charset="0"/>
                <a:cs typeface="Calibri" panose="020F0502020204030204" pitchFamily="34" charset="0"/>
              </a:rPr>
              <a:t>[T-zone]</a:t>
            </a:r>
          </a:p>
        </p:txBody>
      </p:sp>
      <p:sp>
        <p:nvSpPr>
          <p:cNvPr id="20629" name="TextBox 184">
            <a:extLst>
              <a:ext uri="{FF2B5EF4-FFF2-40B4-BE49-F238E27FC236}">
                <a16:creationId xmlns:a16="http://schemas.microsoft.com/office/drawing/2014/main" id="{53229CE3-A5B4-F773-7A32-4CD06EEFE5B2}"/>
              </a:ext>
            </a:extLst>
          </p:cNvPr>
          <p:cNvSpPr txBox="1">
            <a:spLocks noChangeArrowheads="1"/>
          </p:cNvSpPr>
          <p:nvPr/>
        </p:nvSpPr>
        <p:spPr bwMode="auto">
          <a:xfrm>
            <a:off x="6103938" y="3314700"/>
            <a:ext cx="677862"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700" b="1">
                <a:latin typeface="Calibri" panose="020F0502020204030204" pitchFamily="34" charset="0"/>
                <a:cs typeface="Calibri" panose="020F0502020204030204" pitchFamily="34" charset="0"/>
              </a:rPr>
              <a:t>[Nasal-zone]</a:t>
            </a:r>
          </a:p>
        </p:txBody>
      </p:sp>
      <p:pic>
        <p:nvPicPr>
          <p:cNvPr id="20633" name="Picture 2" descr="C:\Users\s1\Desktop\GoldPTT\여드름_과정_일러스트_a_대지 1 사본 2.jpg">
            <a:extLst>
              <a:ext uri="{FF2B5EF4-FFF2-40B4-BE49-F238E27FC236}">
                <a16:creationId xmlns:a16="http://schemas.microsoft.com/office/drawing/2014/main" id="{7A11BC5A-FF4F-A307-B5BE-E1709326BC7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37617" t="11470" r="8321" b="11470"/>
          <a:stretch>
            <a:fillRect/>
          </a:stretch>
        </p:blipFill>
        <p:spPr bwMode="auto">
          <a:xfrm>
            <a:off x="5735638" y="3511550"/>
            <a:ext cx="844550"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그룹 53">
            <a:extLst>
              <a:ext uri="{FF2B5EF4-FFF2-40B4-BE49-F238E27FC236}">
                <a16:creationId xmlns:a16="http://schemas.microsoft.com/office/drawing/2014/main" id="{5F69A074-9BE0-98D4-6E97-4275BFF55F1B}"/>
              </a:ext>
            </a:extLst>
          </p:cNvPr>
          <p:cNvGrpSpPr/>
          <p:nvPr/>
        </p:nvGrpSpPr>
        <p:grpSpPr>
          <a:xfrm>
            <a:off x="5929395" y="8756158"/>
            <a:ext cx="842564" cy="719683"/>
            <a:chOff x="3209435" y="5844150"/>
            <a:chExt cx="1101409" cy="854072"/>
          </a:xfrm>
          <a:effectLst>
            <a:outerShdw blurRad="50800" dist="38100" dir="2700000" sx="99000" sy="99000" algn="tl" rotWithShape="0">
              <a:prstClr val="black">
                <a:alpha val="40000"/>
              </a:prstClr>
            </a:outerShdw>
          </a:effectLst>
        </p:grpSpPr>
        <p:pic>
          <p:nvPicPr>
            <p:cNvPr id="55" name="그림 54">
              <a:extLst>
                <a:ext uri="{FF2B5EF4-FFF2-40B4-BE49-F238E27FC236}">
                  <a16:creationId xmlns:a16="http://schemas.microsoft.com/office/drawing/2014/main" id="{146CA62E-02C9-39CB-5628-9536D35C109C}"/>
                </a:ext>
              </a:extLst>
            </p:cNvPr>
            <p:cNvPicPr>
              <a:picLocks noChangeAspect="1"/>
            </p:cNvPicPr>
            <p:nvPr/>
          </p:nvPicPr>
          <p:blipFill rotWithShape="1">
            <a:blip r:embed="rId10" cstate="print"/>
            <a:srcRect l="-1" r="83246" b="5053"/>
            <a:stretch/>
          </p:blipFill>
          <p:spPr>
            <a:xfrm>
              <a:off x="3209435" y="5844150"/>
              <a:ext cx="371966" cy="613134"/>
            </a:xfrm>
            <a:prstGeom prst="rect">
              <a:avLst/>
            </a:prstGeom>
          </p:spPr>
        </p:pic>
        <p:pic>
          <p:nvPicPr>
            <p:cNvPr id="56" name="그림 55">
              <a:extLst>
                <a:ext uri="{FF2B5EF4-FFF2-40B4-BE49-F238E27FC236}">
                  <a16:creationId xmlns:a16="http://schemas.microsoft.com/office/drawing/2014/main" id="{45A6FA3B-C2C4-B81A-3FC9-9B4480E5C998}"/>
                </a:ext>
              </a:extLst>
            </p:cNvPr>
            <p:cNvPicPr>
              <a:picLocks noChangeAspect="1"/>
            </p:cNvPicPr>
            <p:nvPr/>
          </p:nvPicPr>
          <p:blipFill rotWithShape="1">
            <a:blip r:embed="rId10" cstate="print"/>
            <a:srcRect l="17026" r="66842" b="5053"/>
            <a:stretch/>
          </p:blipFill>
          <p:spPr>
            <a:xfrm>
              <a:off x="3467597" y="5964619"/>
              <a:ext cx="358140" cy="613134"/>
            </a:xfrm>
            <a:prstGeom prst="rect">
              <a:avLst/>
            </a:prstGeom>
          </p:spPr>
        </p:pic>
        <p:pic>
          <p:nvPicPr>
            <p:cNvPr id="57" name="그림 56">
              <a:extLst>
                <a:ext uri="{FF2B5EF4-FFF2-40B4-BE49-F238E27FC236}">
                  <a16:creationId xmlns:a16="http://schemas.microsoft.com/office/drawing/2014/main" id="{AAB98B45-9ABD-D0AA-C807-3F687BC96D58}"/>
                </a:ext>
              </a:extLst>
            </p:cNvPr>
            <p:cNvPicPr>
              <a:picLocks noChangeAspect="1"/>
            </p:cNvPicPr>
            <p:nvPr/>
          </p:nvPicPr>
          <p:blipFill rotWithShape="1">
            <a:blip r:embed="rId10" cstate="print"/>
            <a:srcRect l="34056" r="50155" b="5053"/>
            <a:stretch/>
          </p:blipFill>
          <p:spPr>
            <a:xfrm>
              <a:off x="3719534" y="6085088"/>
              <a:ext cx="350520" cy="613134"/>
            </a:xfrm>
            <a:prstGeom prst="rect">
              <a:avLst/>
            </a:prstGeom>
          </p:spPr>
        </p:pic>
        <p:pic>
          <p:nvPicPr>
            <p:cNvPr id="59" name="그림 58">
              <a:extLst>
                <a:ext uri="{FF2B5EF4-FFF2-40B4-BE49-F238E27FC236}">
                  <a16:creationId xmlns:a16="http://schemas.microsoft.com/office/drawing/2014/main" id="{AE221E3B-DA0F-FC15-6CFC-AE510CD17299}"/>
                </a:ext>
              </a:extLst>
            </p:cNvPr>
            <p:cNvPicPr>
              <a:picLocks noChangeAspect="1"/>
            </p:cNvPicPr>
            <p:nvPr/>
          </p:nvPicPr>
          <p:blipFill rotWithShape="1">
            <a:blip r:embed="rId10" cstate="print"/>
            <a:srcRect l="50146" r="33763" b="5053"/>
            <a:stretch/>
          </p:blipFill>
          <p:spPr>
            <a:xfrm>
              <a:off x="3953620" y="6020873"/>
              <a:ext cx="357224" cy="613134"/>
            </a:xfrm>
            <a:prstGeom prst="rect">
              <a:avLst/>
            </a:prstGeom>
          </p:spPr>
        </p:pic>
      </p:grpSp>
      <p:pic>
        <p:nvPicPr>
          <p:cNvPr id="60" name="그림 7">
            <a:extLst>
              <a:ext uri="{FF2B5EF4-FFF2-40B4-BE49-F238E27FC236}">
                <a16:creationId xmlns:a16="http://schemas.microsoft.com/office/drawing/2014/main" id="{B89E6C7D-7F63-FD9D-18C4-FBB63918B641}"/>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TextBox 36">
            <a:extLst>
              <a:ext uri="{FF2B5EF4-FFF2-40B4-BE49-F238E27FC236}">
                <a16:creationId xmlns:a16="http://schemas.microsoft.com/office/drawing/2014/main" id="{2D6BACAA-CE19-CECB-2212-B9B92C02B636}"/>
              </a:ext>
            </a:extLst>
          </p:cNvPr>
          <p:cNvSpPr txBox="1">
            <a:spLocks noChangeArrowheads="1"/>
          </p:cNvSpPr>
          <p:nvPr/>
        </p:nvSpPr>
        <p:spPr bwMode="auto">
          <a:xfrm>
            <a:off x="404813" y="119063"/>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a:solidFill>
                  <a:schemeClr val="bg1"/>
                </a:solidFill>
                <a:latin typeface="Calibri" panose="020F0502020204030204" pitchFamily="34" charset="0"/>
              </a:rPr>
              <a:t>Treatment</a:t>
            </a:r>
            <a:r>
              <a:rPr lang="en-US" altLang="ko-KR" b="1">
                <a:solidFill>
                  <a:schemeClr val="bg1"/>
                </a:solidFill>
                <a:latin typeface="Calibri" panose="020F0502020204030204" pitchFamily="34" charset="0"/>
              </a:rPr>
              <a:t> </a:t>
            </a:r>
            <a:r>
              <a:rPr lang="en-US" altLang="ko-KR" sz="1600" b="1">
                <a:solidFill>
                  <a:schemeClr val="bg1"/>
                </a:solidFill>
                <a:latin typeface="Calibri" panose="020F0502020204030204" pitchFamily="34" charset="0"/>
              </a:rPr>
              <a:t>Guidelines</a:t>
            </a:r>
            <a:endParaRPr lang="en-US" altLang="ko-KR" b="1">
              <a:solidFill>
                <a:schemeClr val="bg1"/>
              </a:solidFill>
              <a:latin typeface="Calibri" panose="020F0502020204030204" pitchFamily="34" charset="0"/>
            </a:endParaRPr>
          </a:p>
        </p:txBody>
      </p:sp>
      <p:cxnSp>
        <p:nvCxnSpPr>
          <p:cNvPr id="63" name="직선 연결선 62">
            <a:extLst>
              <a:ext uri="{FF2B5EF4-FFF2-40B4-BE49-F238E27FC236}">
                <a16:creationId xmlns:a16="http://schemas.microsoft.com/office/drawing/2014/main" id="{CF704681-D657-25C5-22F5-AC4E438E4712}"/>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4" name="직선 연결선 63">
            <a:extLst>
              <a:ext uri="{FF2B5EF4-FFF2-40B4-BE49-F238E27FC236}">
                <a16:creationId xmlns:a16="http://schemas.microsoft.com/office/drawing/2014/main" id="{DD05C971-1EB3-5562-10D8-D9B037BC99ED}"/>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65" name="Picture 231" descr="더하기 기호 - 무료 교육개 아이콘">
            <a:extLst>
              <a:ext uri="{FF2B5EF4-FFF2-40B4-BE49-F238E27FC236}">
                <a16:creationId xmlns:a16="http://schemas.microsoft.com/office/drawing/2014/main" id="{11ACCF27-A743-4080-24FD-9C2DE1CBC16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35338" y="5913438"/>
            <a:ext cx="298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그림 10" descr="텍스트, 클립아트이(가) 표시된 사진&#10;&#10;자동 생성된 설명">
            <a:extLst>
              <a:ext uri="{FF2B5EF4-FFF2-40B4-BE49-F238E27FC236}">
                <a16:creationId xmlns:a16="http://schemas.microsoft.com/office/drawing/2014/main" id="{EC461EB1-1B24-5B6D-0239-0C4C096092F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순서도: 대체 처리 66">
            <a:extLst>
              <a:ext uri="{FF2B5EF4-FFF2-40B4-BE49-F238E27FC236}">
                <a16:creationId xmlns:a16="http://schemas.microsoft.com/office/drawing/2014/main" id="{151AC487-8566-5B9A-4345-1DABAB51BDC4}"/>
              </a:ext>
            </a:extLst>
          </p:cNvPr>
          <p:cNvSpPr/>
          <p:nvPr/>
        </p:nvSpPr>
        <p:spPr>
          <a:xfrm>
            <a:off x="-27384" y="3925095"/>
            <a:ext cx="1227623" cy="288925"/>
          </a:xfrm>
          <a:prstGeom prst="flowChartAlternate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ko-KR"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[FULL FACE]</a:t>
            </a:r>
            <a:endParaRPr lang="ko-KR" altLang="en-US" sz="1600" b="1" i="1" dirty="0">
              <a:ln w="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사각형: 둥근 모서리 42">
            <a:extLst>
              <a:ext uri="{FF2B5EF4-FFF2-40B4-BE49-F238E27FC236}">
                <a16:creationId xmlns:a16="http://schemas.microsoft.com/office/drawing/2014/main" id="{14E71B48-E1BB-C802-DE2E-1664DE2FA3CA}"/>
              </a:ext>
            </a:extLst>
          </p:cNvPr>
          <p:cNvSpPr/>
          <p:nvPr/>
        </p:nvSpPr>
        <p:spPr>
          <a:xfrm>
            <a:off x="-3175" y="787400"/>
            <a:ext cx="6827838" cy="1504950"/>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sp>
        <p:nvSpPr>
          <p:cNvPr id="44" name="액자 43">
            <a:extLst>
              <a:ext uri="{FF2B5EF4-FFF2-40B4-BE49-F238E27FC236}">
                <a16:creationId xmlns:a16="http://schemas.microsoft.com/office/drawing/2014/main" id="{E477D611-E407-258F-DB82-781F4516B781}"/>
              </a:ext>
            </a:extLst>
          </p:cNvPr>
          <p:cNvSpPr/>
          <p:nvPr/>
        </p:nvSpPr>
        <p:spPr>
          <a:xfrm>
            <a:off x="7938" y="825500"/>
            <a:ext cx="6850062" cy="1504950"/>
          </a:xfrm>
          <a:prstGeom prst="frame">
            <a:avLst>
              <a:gd name="adj1" fmla="val 3216"/>
            </a:avLst>
          </a:prstGeom>
          <a:ln>
            <a:solidFill>
              <a:schemeClr val="bg1">
                <a:lumMod val="65000"/>
              </a:schemeClr>
            </a:solidFill>
          </a:ln>
        </p:spPr>
        <p:style>
          <a:lnRef idx="2">
            <a:schemeClr val="dk1"/>
          </a:lnRef>
          <a:fillRef idx="1">
            <a:schemeClr val="lt1"/>
          </a:fillRef>
          <a:effectRef idx="0">
            <a:schemeClr val="dk1"/>
          </a:effectRef>
          <a:fontRef idx="minor">
            <a:schemeClr val="dk1"/>
          </a:fontRef>
        </p:style>
        <p:txBody>
          <a:bodyPr anchor="ctr"/>
          <a:lstStyle/>
          <a:p>
            <a:pPr algn="ctr">
              <a:defRPr/>
            </a:pPr>
            <a:endParaRPr lang="ko-KR" altLang="en-US">
              <a:solidFill>
                <a:schemeClr val="tx1"/>
              </a:solidFill>
            </a:endParaRPr>
          </a:p>
        </p:txBody>
      </p:sp>
      <p:graphicFrame>
        <p:nvGraphicFramePr>
          <p:cNvPr id="33" name="표 32">
            <a:extLst>
              <a:ext uri="{FF2B5EF4-FFF2-40B4-BE49-F238E27FC236}">
                <a16:creationId xmlns:a16="http://schemas.microsoft.com/office/drawing/2014/main" id="{0B830698-48AE-E350-FA7D-18CB4350DA91}"/>
              </a:ext>
            </a:extLst>
          </p:cNvPr>
          <p:cNvGraphicFramePr>
            <a:graphicFrameLocks noGrp="1"/>
          </p:cNvGraphicFramePr>
          <p:nvPr>
            <p:extLst>
              <p:ext uri="{D42A27DB-BD31-4B8C-83A1-F6EECF244321}">
                <p14:modId xmlns:p14="http://schemas.microsoft.com/office/powerpoint/2010/main" val="541066081"/>
              </p:ext>
            </p:extLst>
          </p:nvPr>
        </p:nvGraphicFramePr>
        <p:xfrm>
          <a:off x="7938" y="2349500"/>
          <a:ext cx="6842124" cy="2535237"/>
        </p:xfrm>
        <a:graphic>
          <a:graphicData uri="http://schemas.openxmlformats.org/drawingml/2006/table">
            <a:tbl>
              <a:tblPr firstRow="1" bandRow="1">
                <a:tableStyleId>{21E4AEA4-8DFA-4A89-87EB-49C32662AFE0}</a:tableStyleId>
              </a:tblPr>
              <a:tblGrid>
                <a:gridCol w="1476846">
                  <a:extLst>
                    <a:ext uri="{9D8B030D-6E8A-4147-A177-3AD203B41FA5}">
                      <a16:colId xmlns:a16="http://schemas.microsoft.com/office/drawing/2014/main" val="20000"/>
                    </a:ext>
                  </a:extLst>
                </a:gridCol>
                <a:gridCol w="628700">
                  <a:extLst>
                    <a:ext uri="{9D8B030D-6E8A-4147-A177-3AD203B41FA5}">
                      <a16:colId xmlns:a16="http://schemas.microsoft.com/office/drawing/2014/main" val="20001"/>
                    </a:ext>
                  </a:extLst>
                </a:gridCol>
                <a:gridCol w="676654">
                  <a:extLst>
                    <a:ext uri="{9D8B030D-6E8A-4147-A177-3AD203B41FA5}">
                      <a16:colId xmlns:a16="http://schemas.microsoft.com/office/drawing/2014/main" val="20002"/>
                    </a:ext>
                  </a:extLst>
                </a:gridCol>
                <a:gridCol w="676654">
                  <a:extLst>
                    <a:ext uri="{9D8B030D-6E8A-4147-A177-3AD203B41FA5}">
                      <a16:colId xmlns:a16="http://schemas.microsoft.com/office/drawing/2014/main" val="20003"/>
                    </a:ext>
                  </a:extLst>
                </a:gridCol>
                <a:gridCol w="676654">
                  <a:extLst>
                    <a:ext uri="{9D8B030D-6E8A-4147-A177-3AD203B41FA5}">
                      <a16:colId xmlns:a16="http://schemas.microsoft.com/office/drawing/2014/main" val="20004"/>
                    </a:ext>
                  </a:extLst>
                </a:gridCol>
                <a:gridCol w="676654">
                  <a:extLst>
                    <a:ext uri="{9D8B030D-6E8A-4147-A177-3AD203B41FA5}">
                      <a16:colId xmlns:a16="http://schemas.microsoft.com/office/drawing/2014/main" val="20005"/>
                    </a:ext>
                  </a:extLst>
                </a:gridCol>
                <a:gridCol w="676654">
                  <a:extLst>
                    <a:ext uri="{9D8B030D-6E8A-4147-A177-3AD203B41FA5}">
                      <a16:colId xmlns:a16="http://schemas.microsoft.com/office/drawing/2014/main" val="20006"/>
                    </a:ext>
                  </a:extLst>
                </a:gridCol>
                <a:gridCol w="676654">
                  <a:extLst>
                    <a:ext uri="{9D8B030D-6E8A-4147-A177-3AD203B41FA5}">
                      <a16:colId xmlns:a16="http://schemas.microsoft.com/office/drawing/2014/main" val="20007"/>
                    </a:ext>
                  </a:extLst>
                </a:gridCol>
                <a:gridCol w="676654">
                  <a:extLst>
                    <a:ext uri="{9D8B030D-6E8A-4147-A177-3AD203B41FA5}">
                      <a16:colId xmlns:a16="http://schemas.microsoft.com/office/drawing/2014/main" val="20008"/>
                    </a:ext>
                  </a:extLst>
                </a:gridCol>
              </a:tblGrid>
              <a:tr h="304611">
                <a:tc gridSpan="9">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400" b="1" dirty="0">
                          <a:solidFill>
                            <a:srgbClr val="FFFFFF"/>
                          </a:solidFill>
                          <a:latin typeface="Calibri" panose="020F0502020204030204" pitchFamily="34" charset="0"/>
                          <a:cs typeface="Calibri" panose="020F0502020204030204" pitchFamily="34" charset="0"/>
                        </a:rPr>
                        <a:t>Acne scars</a:t>
                      </a:r>
                      <a:endParaRPr kumimoji="0" lang="ko-KR" altLang="en-US" sz="1400" b="1" dirty="0">
                        <a:solidFill>
                          <a:srgbClr val="FFFFFF"/>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75025">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396114">
                <a:tc rowSpan="3">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Acne scars</a:t>
                      </a: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900" b="1" dirty="0">
                          <a:solidFill>
                            <a:schemeClr val="tx1"/>
                          </a:solidFill>
                          <a:latin typeface="Calibri" panose="020F0502020204030204" pitchFamily="34" charset="0"/>
                          <a:ea typeface="+mn-ea"/>
                          <a:cs typeface="Calibri" panose="020F0502020204030204" pitchFamily="34" charset="0"/>
                        </a:rPr>
                        <a:t>①</a:t>
                      </a:r>
                      <a:r>
                        <a:rPr lang="en-US" altLang="ko-KR" sz="1000" b="1" dirty="0">
                          <a:solidFill>
                            <a:schemeClr val="tx1"/>
                          </a:solidFill>
                          <a:latin typeface="Calibri" panose="020F0502020204030204" pitchFamily="34" charset="0"/>
                          <a:ea typeface="+mn-ea"/>
                          <a:cs typeface="Calibri" panose="020F0502020204030204" pitchFamily="34" charset="0"/>
                        </a:rPr>
                        <a:t> </a:t>
                      </a:r>
                      <a:r>
                        <a:rPr lang="en-US" altLang="ko-KR" sz="1000" b="1" dirty="0">
                          <a:solidFill>
                            <a:schemeClr val="tx1"/>
                          </a:solidFill>
                          <a:latin typeface="Calibri" panose="020F0502020204030204" pitchFamily="34" charset="0"/>
                          <a:cs typeface="Calibri" panose="020F0502020204030204" pitchFamily="34" charset="0"/>
                        </a:rPr>
                        <a:t>I-VI</a:t>
                      </a:r>
                      <a:endParaRPr lang="ko-KR" altLang="en-US" sz="1000" b="1" dirty="0">
                        <a:solidFill>
                          <a:schemeClr val="tx1"/>
                        </a:solidFill>
                        <a:latin typeface="Calibri" panose="020F0502020204030204" pitchFamily="34" charset="0"/>
                        <a:cs typeface="Calibri" panose="020F0502020204030204" pitchFamily="34" charset="0"/>
                      </a:endParaRP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i="0" dirty="0">
                          <a:solidFill>
                            <a:schemeClr val="tx1"/>
                          </a:solidFill>
                          <a:latin typeface="Calibri" panose="020F0502020204030204" pitchFamily="34" charset="0"/>
                          <a:cs typeface="Calibri" panose="020F0502020204030204" pitchFamily="34" charset="0"/>
                        </a:rPr>
                        <a:t>C1</a:t>
                      </a:r>
                    </a:p>
                    <a:p>
                      <a:pPr algn="ctr" latinLnBrk="1"/>
                      <a:r>
                        <a:rPr lang="en-US" altLang="ko-KR" sz="1000" b="1" i="0" dirty="0">
                          <a:solidFill>
                            <a:schemeClr val="tx1"/>
                          </a:solidFill>
                          <a:latin typeface="Calibri" panose="020F0502020204030204" pitchFamily="34" charset="0"/>
                          <a:cs typeface="Calibri" panose="020F0502020204030204" pitchFamily="34" charset="0"/>
                        </a:rPr>
                        <a:t>Square</a:t>
                      </a:r>
                      <a:endParaRPr lang="ko-KR" altLang="en-US" sz="1000" b="1" i="0" dirty="0">
                        <a:solidFill>
                          <a:schemeClr val="tx1"/>
                        </a:solidFill>
                        <a:latin typeface="Calibri" panose="020F0502020204030204" pitchFamily="34" charset="0"/>
                        <a:cs typeface="Calibri" panose="020F0502020204030204" pitchFamily="34" charset="0"/>
                      </a:endParaRPr>
                    </a:p>
                  </a:txBody>
                  <a:tcPr marL="91430" marR="91430" marT="45625" marB="4562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15 ~ 20</a:t>
                      </a: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Static</a:t>
                      </a:r>
                      <a:endParaRPr lang="ko-KR" altLang="en-US" sz="1000" b="1" dirty="0">
                        <a:solidFill>
                          <a:schemeClr val="tx1"/>
                        </a:solidFill>
                        <a:latin typeface="Calibri" panose="020F0502020204030204" pitchFamily="34" charset="0"/>
                        <a:cs typeface="Calibri" panose="020F0502020204030204" pitchFamily="34" charset="0"/>
                      </a:endParaRP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1 ~ 2</a:t>
                      </a: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solidFill>
                            <a:schemeClr val="tx1"/>
                          </a:solidFill>
                          <a:latin typeface="Calibri" panose="020F0502020204030204" pitchFamily="34" charset="0"/>
                          <a:cs typeface="Calibri" panose="020F0502020204030204" pitchFamily="34" charset="0"/>
                        </a:rPr>
                        <a:t>15 ~ 20</a:t>
                      </a: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24" marR="91424" marT="45657" marB="4565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a:t>
                      </a:r>
                    </a:p>
                  </a:txBody>
                  <a:tcPr marL="91424" marR="91424" marT="45657" marB="4565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396114">
                <a:tc vMerge="1">
                  <a:txBody>
                    <a:bodyPr/>
                    <a:lstStyle/>
                    <a:p>
                      <a:pPr latinLnBrk="1"/>
                      <a:endParaRPr lang="ko-KR" altLang="en-US"/>
                    </a:p>
                  </a:txBody>
                  <a:tcPr/>
                </a:tc>
                <a:tc>
                  <a:txBody>
                    <a:bodyPr/>
                    <a:lstStyle/>
                    <a:p>
                      <a:pPr algn="ctr" latinLnBrk="1"/>
                      <a:r>
                        <a:rPr lang="en-US" altLang="ko-KR" sz="900" b="1" dirty="0">
                          <a:solidFill>
                            <a:schemeClr val="tx1"/>
                          </a:solidFill>
                          <a:latin typeface="Calibri" panose="020F0502020204030204" pitchFamily="34" charset="0"/>
                          <a:ea typeface="+mn-ea"/>
                          <a:cs typeface="Calibri" panose="020F0502020204030204" pitchFamily="34" charset="0"/>
                        </a:rPr>
                        <a:t>②</a:t>
                      </a:r>
                      <a:r>
                        <a:rPr lang="en-US" altLang="ko-KR" sz="1000" b="1" dirty="0">
                          <a:solidFill>
                            <a:schemeClr val="tx1"/>
                          </a:solidFill>
                          <a:latin typeface="Calibri" panose="020F0502020204030204" pitchFamily="34" charset="0"/>
                          <a:ea typeface="+mn-ea"/>
                          <a:cs typeface="Calibri" panose="020F0502020204030204" pitchFamily="34" charset="0"/>
                        </a:rPr>
                        <a:t> </a:t>
                      </a:r>
                      <a:r>
                        <a:rPr lang="en-US" altLang="ko-KR" sz="1000" b="1" dirty="0">
                          <a:solidFill>
                            <a:schemeClr val="tx1"/>
                          </a:solidFill>
                          <a:latin typeface="Calibri" panose="020F0502020204030204" pitchFamily="34" charset="0"/>
                          <a:cs typeface="Calibri" panose="020F0502020204030204" pitchFamily="34" charset="0"/>
                        </a:rPr>
                        <a:t>I-VI</a:t>
                      </a:r>
                      <a:endParaRPr lang="ko-KR" altLang="en-US" sz="1000" b="1" dirty="0">
                        <a:solidFill>
                          <a:schemeClr val="tx1"/>
                        </a:solidFill>
                        <a:latin typeface="Calibri" panose="020F0502020204030204" pitchFamily="34" charset="0"/>
                        <a:cs typeface="Calibri" panose="020F0502020204030204" pitchFamily="34" charset="0"/>
                      </a:endParaRP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i="0" dirty="0">
                          <a:solidFill>
                            <a:schemeClr val="tx1"/>
                          </a:solidFill>
                          <a:latin typeface="Calibri" panose="020F0502020204030204" pitchFamily="34" charset="0"/>
                          <a:cs typeface="Calibri" panose="020F0502020204030204" pitchFamily="34" charset="0"/>
                        </a:rPr>
                        <a:t>C1</a:t>
                      </a:r>
                    </a:p>
                    <a:p>
                      <a:pPr algn="ctr" latinLnBrk="1"/>
                      <a:r>
                        <a:rPr lang="en-US" altLang="ko-KR" sz="1000" b="1" i="0" dirty="0">
                          <a:solidFill>
                            <a:schemeClr val="tx1"/>
                          </a:solidFill>
                          <a:latin typeface="Calibri" panose="020F0502020204030204" pitchFamily="34" charset="0"/>
                          <a:cs typeface="Calibri" panose="020F0502020204030204" pitchFamily="34" charset="0"/>
                        </a:rPr>
                        <a:t>Roller</a:t>
                      </a:r>
                      <a:endParaRPr lang="ko-KR" altLang="en-US" sz="1000" b="1" i="0" dirty="0">
                        <a:solidFill>
                          <a:schemeClr val="tx1"/>
                        </a:solidFill>
                        <a:latin typeface="Calibri" panose="020F0502020204030204" pitchFamily="34" charset="0"/>
                        <a:cs typeface="Calibri" panose="020F0502020204030204" pitchFamily="34" charset="0"/>
                      </a:endParaRPr>
                    </a:p>
                  </a:txBody>
                  <a:tcPr marL="91430" marR="91430" marT="45625" marB="4562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10 ~ 15</a:t>
                      </a:r>
                    </a:p>
                  </a:txBody>
                  <a:tcPr marL="91424" marR="91424" marT="45675" marB="4567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24" marR="91424" marT="45675" marB="4567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2 ~ 3</a:t>
                      </a: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6 ~ 12</a:t>
                      </a:r>
                    </a:p>
                  </a:txBody>
                  <a:tcPr marL="91409" marR="91409" marT="45595" marB="4559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24" marR="91424" marT="45657" marB="4565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a:t>
                      </a:r>
                    </a:p>
                  </a:txBody>
                  <a:tcPr marL="91424" marR="91424" marT="45657" marB="4565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063373">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87313" marR="0" lvl="0" indent="-87313"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latin typeface="Calibri" panose="020F0502020204030204" pitchFamily="34" charset="0"/>
                          <a:cs typeface="Calibri" panose="020F0502020204030204" pitchFamily="34" charset="0"/>
                        </a:rPr>
                        <a:t>Apply 1</a:t>
                      </a:r>
                      <a:r>
                        <a:rPr lang="en-US" altLang="ko-KR" sz="1000" b="0" baseline="30000" dirty="0">
                          <a:latin typeface="Calibri" panose="020F0502020204030204" pitchFamily="34" charset="0"/>
                          <a:cs typeface="Calibri" panose="020F0502020204030204" pitchFamily="34" charset="0"/>
                        </a:rPr>
                        <a:t>st</a:t>
                      </a:r>
                      <a:r>
                        <a:rPr lang="en-US" altLang="ko-KR" sz="1000" b="0" dirty="0">
                          <a:latin typeface="Calibri" panose="020F0502020204030204" pitchFamily="34" charset="0"/>
                          <a:cs typeface="Calibri" panose="020F0502020204030204" pitchFamily="34" charset="0"/>
                        </a:rPr>
                        <a:t> </a:t>
                      </a:r>
                      <a:r>
                        <a:rPr lang="en-US" altLang="ko-KR" sz="1000" b="0" dirty="0">
                          <a:solidFill>
                            <a:schemeClr val="tx1"/>
                          </a:solidFill>
                          <a:latin typeface="Calibri" panose="020F0502020204030204" pitchFamily="34" charset="0"/>
                          <a:cs typeface="Calibri" panose="020F0502020204030204" pitchFamily="34" charset="0"/>
                        </a:rPr>
                        <a:t>pass with static mode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individually over the deep scars </a:t>
                      </a:r>
                      <a:r>
                        <a:rPr lang="en-US" altLang="ko-KR" sz="1000" b="0" dirty="0">
                          <a:solidFill>
                            <a:schemeClr val="tx1"/>
                          </a:solidFill>
                          <a:latin typeface="Calibri" panose="020F0502020204030204" pitchFamily="34" charset="0"/>
                          <a:cs typeface="Calibri" panose="020F0502020204030204" pitchFamily="34" charset="0"/>
                        </a:rPr>
                        <a:t>and deliver the 2</a:t>
                      </a:r>
                      <a:r>
                        <a:rPr lang="en-US" altLang="ko-KR" sz="1000" b="0" baseline="30000" dirty="0">
                          <a:solidFill>
                            <a:schemeClr val="tx1"/>
                          </a:solidFill>
                          <a:latin typeface="Calibri" panose="020F0502020204030204" pitchFamily="34" charset="0"/>
                          <a:cs typeface="Calibri" panose="020F0502020204030204" pitchFamily="34" charset="0"/>
                        </a:rPr>
                        <a:t>nd</a:t>
                      </a:r>
                      <a:r>
                        <a:rPr lang="en-US" altLang="ko-KR" sz="1000" b="0" dirty="0">
                          <a:solidFill>
                            <a:schemeClr val="tx1"/>
                          </a:solidFill>
                          <a:latin typeface="Calibri" panose="020F0502020204030204" pitchFamily="34" charset="0"/>
                          <a:cs typeface="Calibri" panose="020F0502020204030204" pitchFamily="34" charset="0"/>
                        </a:rPr>
                        <a:t> pass in random mode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over the full face including the areas affected by acne scars.</a:t>
                      </a:r>
                      <a:endParaRPr lang="en-US" altLang="ko-KR" sz="1000" b="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solidFill>
                            <a:schemeClr val="tx1"/>
                          </a:solidFill>
                          <a:latin typeface="Calibri" panose="020F0502020204030204" pitchFamily="34" charset="0"/>
                          <a:cs typeface="Calibri" panose="020F0502020204030204" pitchFamily="34" charset="0"/>
                        </a:rPr>
                        <a:t> When using Static Mode, perform treatment with horizontal and vertical overlapping.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End point: </a:t>
                      </a:r>
                      <a:r>
                        <a:rPr lang="en-US" altLang="ko-KR" sz="1000" dirty="0">
                          <a:latin typeface="Calibri" panose="020F0502020204030204" pitchFamily="34" charset="0"/>
                          <a:cs typeface="Calibri" panose="020F0502020204030204" pitchFamily="34" charset="0"/>
                        </a:rPr>
                        <a:t>Moderate erythema &amp; edema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dirty="0">
                          <a:latin typeface="Calibri" panose="020F0502020204030204" pitchFamily="34" charset="0"/>
                          <a:cs typeface="Calibri" panose="020F0502020204030204" pitchFamily="34" charset="0"/>
                        </a:rPr>
                        <a:t> </a:t>
                      </a:r>
                      <a:r>
                        <a:rPr lang="en-US" altLang="ko-KR" sz="1000" b="1" dirty="0">
                          <a:latin typeface="Calibri" panose="020F0502020204030204" pitchFamily="34" charset="0"/>
                          <a:cs typeface="Calibri" panose="020F0502020204030204" pitchFamily="34" charset="0"/>
                        </a:rPr>
                        <a:t>Post care</a:t>
                      </a:r>
                      <a:r>
                        <a:rPr lang="en-US" altLang="ko-KR" sz="1000" dirty="0">
                          <a:latin typeface="Calibri" panose="020F0502020204030204" pitchFamily="34" charset="0"/>
                          <a:cs typeface="Calibri" panose="020F0502020204030204" pitchFamily="34" charset="0"/>
                        </a:rPr>
                        <a:t>: Moisturize the skin and apply cooling</a:t>
                      </a:r>
                    </a:p>
                  </a:txBody>
                  <a:tcPr marL="91422" marR="91422" marT="45603" marB="4560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22578" name="TextBox 2">
            <a:extLst>
              <a:ext uri="{FF2B5EF4-FFF2-40B4-BE49-F238E27FC236}">
                <a16:creationId xmlns:a16="http://schemas.microsoft.com/office/drawing/2014/main" id="{070780CB-C6A8-AF46-F346-E274DB07AA28}"/>
              </a:ext>
            </a:extLst>
          </p:cNvPr>
          <p:cNvSpPr txBox="1">
            <a:spLocks noChangeArrowheads="1"/>
          </p:cNvSpPr>
          <p:nvPr/>
        </p:nvSpPr>
        <p:spPr bwMode="auto">
          <a:xfrm flipH="1">
            <a:off x="1433513" y="3396666"/>
            <a:ext cx="5032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dirty="0">
                <a:latin typeface="Calibri" panose="020F0502020204030204" pitchFamily="34" charset="0"/>
                <a:cs typeface="Calibri" panose="020F0502020204030204" pitchFamily="34" charset="0"/>
              </a:rPr>
              <a:t>Step </a:t>
            </a:r>
            <a:endParaRPr lang="ko-KR" altLang="en-US" sz="800" b="1" dirty="0">
              <a:latin typeface="Calibri" panose="020F0502020204030204" pitchFamily="34" charset="0"/>
              <a:cs typeface="Calibri" panose="020F0502020204030204" pitchFamily="34" charset="0"/>
            </a:endParaRPr>
          </a:p>
        </p:txBody>
      </p:sp>
      <p:sp>
        <p:nvSpPr>
          <p:cNvPr id="22579" name="TextBox 34">
            <a:extLst>
              <a:ext uri="{FF2B5EF4-FFF2-40B4-BE49-F238E27FC236}">
                <a16:creationId xmlns:a16="http://schemas.microsoft.com/office/drawing/2014/main" id="{FC8A89AE-44C5-FAED-ED1B-4ABAF415DE46}"/>
              </a:ext>
            </a:extLst>
          </p:cNvPr>
          <p:cNvSpPr txBox="1">
            <a:spLocks noChangeArrowheads="1"/>
          </p:cNvSpPr>
          <p:nvPr/>
        </p:nvSpPr>
        <p:spPr bwMode="auto">
          <a:xfrm flipH="1">
            <a:off x="1433514" y="2989262"/>
            <a:ext cx="5032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800" b="1" dirty="0">
                <a:latin typeface="Calibri" panose="020F0502020204030204" pitchFamily="34" charset="0"/>
                <a:cs typeface="Calibri" panose="020F0502020204030204" pitchFamily="34" charset="0"/>
              </a:rPr>
              <a:t>Step </a:t>
            </a:r>
            <a:endParaRPr lang="ko-KR" altLang="en-US" sz="800" b="1" dirty="0">
              <a:latin typeface="Calibri" panose="020F0502020204030204" pitchFamily="34" charset="0"/>
              <a:cs typeface="Calibri" panose="020F0502020204030204" pitchFamily="34" charset="0"/>
            </a:endParaRPr>
          </a:p>
        </p:txBody>
      </p:sp>
      <p:graphicFrame>
        <p:nvGraphicFramePr>
          <p:cNvPr id="36" name="표 35">
            <a:extLst>
              <a:ext uri="{FF2B5EF4-FFF2-40B4-BE49-F238E27FC236}">
                <a16:creationId xmlns:a16="http://schemas.microsoft.com/office/drawing/2014/main" id="{B0F074B0-9725-B1E2-9924-86DE592A6186}"/>
              </a:ext>
            </a:extLst>
          </p:cNvPr>
          <p:cNvGraphicFramePr>
            <a:graphicFrameLocks noGrp="1"/>
          </p:cNvGraphicFramePr>
          <p:nvPr>
            <p:extLst>
              <p:ext uri="{D42A27DB-BD31-4B8C-83A1-F6EECF244321}">
                <p14:modId xmlns:p14="http://schemas.microsoft.com/office/powerpoint/2010/main" val="3078252713"/>
              </p:ext>
            </p:extLst>
          </p:nvPr>
        </p:nvGraphicFramePr>
        <p:xfrm>
          <a:off x="7938" y="4913313"/>
          <a:ext cx="6843711" cy="2120899"/>
        </p:xfrm>
        <a:graphic>
          <a:graphicData uri="http://schemas.openxmlformats.org/drawingml/2006/table">
            <a:tbl>
              <a:tblPr firstRow="1" bandRow="1">
                <a:tableStyleId>{21E4AEA4-8DFA-4A89-87EB-49C32662AFE0}</a:tableStyleId>
              </a:tblPr>
              <a:tblGrid>
                <a:gridCol w="1484784">
                  <a:extLst>
                    <a:ext uri="{9D8B030D-6E8A-4147-A177-3AD203B41FA5}">
                      <a16:colId xmlns:a16="http://schemas.microsoft.com/office/drawing/2014/main" val="20000"/>
                    </a:ext>
                  </a:extLst>
                </a:gridCol>
                <a:gridCol w="621250">
                  <a:extLst>
                    <a:ext uri="{9D8B030D-6E8A-4147-A177-3AD203B41FA5}">
                      <a16:colId xmlns:a16="http://schemas.microsoft.com/office/drawing/2014/main" val="20001"/>
                    </a:ext>
                  </a:extLst>
                </a:gridCol>
                <a:gridCol w="676811">
                  <a:extLst>
                    <a:ext uri="{9D8B030D-6E8A-4147-A177-3AD203B41FA5}">
                      <a16:colId xmlns:a16="http://schemas.microsoft.com/office/drawing/2014/main" val="20002"/>
                    </a:ext>
                  </a:extLst>
                </a:gridCol>
                <a:gridCol w="676811">
                  <a:extLst>
                    <a:ext uri="{9D8B030D-6E8A-4147-A177-3AD203B41FA5}">
                      <a16:colId xmlns:a16="http://schemas.microsoft.com/office/drawing/2014/main" val="20003"/>
                    </a:ext>
                  </a:extLst>
                </a:gridCol>
                <a:gridCol w="676811">
                  <a:extLst>
                    <a:ext uri="{9D8B030D-6E8A-4147-A177-3AD203B41FA5}">
                      <a16:colId xmlns:a16="http://schemas.microsoft.com/office/drawing/2014/main" val="20004"/>
                    </a:ext>
                  </a:extLst>
                </a:gridCol>
                <a:gridCol w="676811">
                  <a:extLst>
                    <a:ext uri="{9D8B030D-6E8A-4147-A177-3AD203B41FA5}">
                      <a16:colId xmlns:a16="http://schemas.microsoft.com/office/drawing/2014/main" val="20005"/>
                    </a:ext>
                  </a:extLst>
                </a:gridCol>
                <a:gridCol w="676811">
                  <a:extLst>
                    <a:ext uri="{9D8B030D-6E8A-4147-A177-3AD203B41FA5}">
                      <a16:colId xmlns:a16="http://schemas.microsoft.com/office/drawing/2014/main" val="20006"/>
                    </a:ext>
                  </a:extLst>
                </a:gridCol>
                <a:gridCol w="676811">
                  <a:extLst>
                    <a:ext uri="{9D8B030D-6E8A-4147-A177-3AD203B41FA5}">
                      <a16:colId xmlns:a16="http://schemas.microsoft.com/office/drawing/2014/main" val="20007"/>
                    </a:ext>
                  </a:extLst>
                </a:gridCol>
                <a:gridCol w="676811">
                  <a:extLst>
                    <a:ext uri="{9D8B030D-6E8A-4147-A177-3AD203B41FA5}">
                      <a16:colId xmlns:a16="http://schemas.microsoft.com/office/drawing/2014/main" val="20008"/>
                    </a:ext>
                  </a:extLst>
                </a:gridCol>
              </a:tblGrid>
              <a:tr h="328917">
                <a:tc gridSpan="9">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400" b="1" dirty="0">
                          <a:solidFill>
                            <a:srgbClr val="FFFFFF"/>
                          </a:solidFill>
                          <a:latin typeface="Calibri" panose="020F0502020204030204" pitchFamily="34" charset="0"/>
                          <a:cs typeface="Calibri" panose="020F0502020204030204" pitchFamily="34" charset="0"/>
                        </a:rPr>
                        <a:t>Other Scars</a:t>
                      </a:r>
                      <a:endParaRPr kumimoji="0" lang="ko-KR" altLang="en-US" sz="1400" b="1" dirty="0">
                        <a:solidFill>
                          <a:srgbClr val="FFFFFF"/>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427661">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525219">
                <a:tc rowSpan="2">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a:t>
                      </a: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Atrophic Scar</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 Linear Scar</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 Stretch Mark</a:t>
                      </a: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I-VI</a:t>
                      </a:r>
                      <a:endParaRPr lang="ko-KR" altLang="en-US" sz="1000" b="1" dirty="0">
                        <a:solidFill>
                          <a:schemeClr val="tx1"/>
                        </a:solidFill>
                        <a:latin typeface="Calibri" panose="020F0502020204030204" pitchFamily="34" charset="0"/>
                        <a:cs typeface="Calibri" panose="020F0502020204030204" pitchFamily="34" charset="0"/>
                      </a:endParaRPr>
                    </a:p>
                  </a:txBody>
                  <a:tcPr marL="91431" marR="91431" marT="45643" marB="456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i="0" dirty="0">
                          <a:solidFill>
                            <a:schemeClr val="tx1"/>
                          </a:solidFill>
                          <a:latin typeface="Calibri" panose="020F0502020204030204" pitchFamily="34" charset="0"/>
                          <a:cs typeface="Calibri" panose="020F0502020204030204" pitchFamily="34" charset="0"/>
                        </a:rPr>
                        <a:t>C1</a:t>
                      </a:r>
                    </a:p>
                    <a:p>
                      <a:pPr algn="ctr" latinLnBrk="1"/>
                      <a:r>
                        <a:rPr lang="en-US" altLang="ko-KR" sz="1000" b="1" i="0" dirty="0">
                          <a:solidFill>
                            <a:schemeClr val="tx1"/>
                          </a:solidFill>
                          <a:latin typeface="Calibri" panose="020F0502020204030204" pitchFamily="34" charset="0"/>
                          <a:cs typeface="Calibri" panose="020F0502020204030204" pitchFamily="34" charset="0"/>
                        </a:rPr>
                        <a:t>Roller</a:t>
                      </a:r>
                      <a:endParaRPr lang="ko-KR" altLang="en-US" sz="1000" b="1" i="0" dirty="0">
                        <a:solidFill>
                          <a:schemeClr val="tx1"/>
                        </a:solidFill>
                        <a:latin typeface="Calibri" panose="020F0502020204030204" pitchFamily="34" charset="0"/>
                        <a:cs typeface="Calibri" panose="020F0502020204030204" pitchFamily="34" charset="0"/>
                      </a:endParaRPr>
                    </a:p>
                  </a:txBody>
                  <a:tcPr marL="91452" marR="91452" marT="45673" marB="4567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10 </a:t>
                      </a:r>
                    </a:p>
                  </a:txBody>
                  <a:tcPr marL="91446" marR="91446" marT="45723" marB="4572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5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p>
                      <a:pPr marL="0" marR="0" indent="0" algn="ctr" defTabSz="914400" rtl="0" eaLnBrk="1" fontAlgn="auto" latinLnBrk="1" hangingPunct="1">
                        <a:lnSpc>
                          <a:spcPct val="15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txBody>
                  <a:tcPr marL="91446" marR="91446" marT="45723" marB="4572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31" marR="91431" marT="45643" marB="456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10 ~ 12</a:t>
                      </a:r>
                    </a:p>
                  </a:txBody>
                  <a:tcPr marL="91431" marR="91431" marT="45643" marB="45643"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46" marR="91446" marT="45705" marB="457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a:t>
                      </a:r>
                    </a:p>
                  </a:txBody>
                  <a:tcPr marL="91446" marR="91446" marT="45705" marB="457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839102">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rgbClr val="FFCCCC"/>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a:t>
                      </a:r>
                      <a:r>
                        <a:rPr lang="en-US" altLang="ko-KR" sz="1000" dirty="0">
                          <a:solidFill>
                            <a:schemeClr val="tx1"/>
                          </a:solidFill>
                          <a:latin typeface="Calibri" panose="020F0502020204030204" pitchFamily="34" charset="0"/>
                          <a:cs typeface="Calibri" panose="020F0502020204030204" pitchFamily="34" charset="0"/>
                        </a:rPr>
                        <a:t>Apply the treatment </a:t>
                      </a:r>
                      <a:r>
                        <a:rPr lang="en-US" altLang="ko-KR" sz="1000" b="0" i="0" kern="1200" dirty="0">
                          <a:solidFill>
                            <a:schemeClr val="tx1"/>
                          </a:solidFill>
                          <a:effectLst/>
                          <a:latin typeface="Calibri" panose="020F0502020204030204" pitchFamily="34" charset="0"/>
                          <a:ea typeface="+mn-ea"/>
                          <a:cs typeface="Calibri" panose="020F0502020204030204" pitchFamily="34" charset="0"/>
                        </a:rPr>
                        <a:t>along the scar line or stretch mark lines.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a:t>
                      </a:r>
                      <a:r>
                        <a:rPr lang="en-US" altLang="ko-KR" sz="1000" b="0" dirty="0">
                          <a:solidFill>
                            <a:schemeClr val="tx1"/>
                          </a:solidFill>
                          <a:latin typeface="Calibri" panose="020F0502020204030204" pitchFamily="34" charset="0"/>
                          <a:cs typeface="Calibri" panose="020F0502020204030204" pitchFamily="34" charset="0"/>
                        </a:rPr>
                        <a:t>When using Static Mode, perform </a:t>
                      </a:r>
                      <a:r>
                        <a:rPr lang="en-US" altLang="ko-KR" sz="1000" dirty="0">
                          <a:solidFill>
                            <a:schemeClr val="tx1"/>
                          </a:solidFill>
                          <a:latin typeface="Calibri" panose="020F0502020204030204" pitchFamily="34" charset="0"/>
                          <a:cs typeface="Calibri" panose="020F0502020204030204" pitchFamily="34" charset="0"/>
                        </a:rPr>
                        <a:t>treatment with horizontal and vertical overlapping. </a:t>
                      </a:r>
                      <a:endParaRPr lang="en-US" altLang="ko-KR" sz="1000" b="0" i="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i="0" kern="1200" dirty="0">
                          <a:solidFill>
                            <a:schemeClr val="tx1"/>
                          </a:solidFill>
                          <a:effectLst/>
                          <a:latin typeface="+mn-lt"/>
                          <a:ea typeface="+mn-ea"/>
                          <a:cs typeface="+mn-cs"/>
                        </a:rPr>
                        <a:t> </a:t>
                      </a:r>
                      <a:r>
                        <a:rPr lang="en-US" altLang="ko-KR" sz="1000" b="1" dirty="0">
                          <a:solidFill>
                            <a:schemeClr val="tx1"/>
                          </a:solidFill>
                          <a:latin typeface="Calibri" panose="020F0502020204030204" pitchFamily="34" charset="0"/>
                          <a:cs typeface="Calibri" panose="020F0502020204030204" pitchFamily="34" charset="0"/>
                        </a:rPr>
                        <a:t>End point : </a:t>
                      </a:r>
                      <a:r>
                        <a:rPr lang="en-US" altLang="ko-KR" sz="1000" dirty="0">
                          <a:solidFill>
                            <a:schemeClr val="tx1"/>
                          </a:solidFill>
                          <a:latin typeface="Calibri" panose="020F0502020204030204" pitchFamily="34" charset="0"/>
                          <a:cs typeface="Calibri" panose="020F0502020204030204" pitchFamily="34" charset="0"/>
                        </a:rPr>
                        <a:t>Moderate erythema &amp; mild edema</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Post care </a:t>
                      </a:r>
                      <a:r>
                        <a:rPr lang="en-US" altLang="ko-KR" sz="1000" dirty="0">
                          <a:solidFill>
                            <a:schemeClr val="tx1"/>
                          </a:solidFill>
                          <a:latin typeface="Calibri" panose="020F0502020204030204" pitchFamily="34" charset="0"/>
                          <a:cs typeface="Calibri" panose="020F0502020204030204" pitchFamily="34" charset="0"/>
                        </a:rPr>
                        <a:t>: Moisturize the skin and apply cooling</a:t>
                      </a:r>
                    </a:p>
                  </a:txBody>
                  <a:tcPr marL="91444" marR="91444" marT="45651" marB="4565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22616" name="슬라이드 번호 개체 틀 1">
            <a:extLst>
              <a:ext uri="{FF2B5EF4-FFF2-40B4-BE49-F238E27FC236}">
                <a16:creationId xmlns:a16="http://schemas.microsoft.com/office/drawing/2014/main" id="{5FBDDA50-648B-F344-2785-519219BE9639}"/>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DB2A536B-B195-4832-90ED-8C3644C9BB25}" type="slidenum">
              <a:rPr lang="ko-KR" altLang="en-US" sz="1000" b="1">
                <a:solidFill>
                  <a:schemeClr val="bg1"/>
                </a:solidFill>
              </a:rPr>
              <a:pPr algn="ctr" eaLnBrk="1" latinLnBrk="1" hangingPunct="1"/>
              <a:t>4</a:t>
            </a:fld>
            <a:endParaRPr lang="ko-KR" altLang="en-US" sz="1000" b="1">
              <a:solidFill>
                <a:schemeClr val="bg1"/>
              </a:solidFill>
            </a:endParaRPr>
          </a:p>
        </p:txBody>
      </p:sp>
      <p:graphicFrame>
        <p:nvGraphicFramePr>
          <p:cNvPr id="62" name="표 61">
            <a:extLst>
              <a:ext uri="{FF2B5EF4-FFF2-40B4-BE49-F238E27FC236}">
                <a16:creationId xmlns:a16="http://schemas.microsoft.com/office/drawing/2014/main" id="{F8F2257E-9FA4-8B67-2A97-635FFA078090}"/>
              </a:ext>
            </a:extLst>
          </p:cNvPr>
          <p:cNvGraphicFramePr>
            <a:graphicFrameLocks noGrp="1"/>
          </p:cNvGraphicFramePr>
          <p:nvPr/>
        </p:nvGraphicFramePr>
        <p:xfrm>
          <a:off x="4763" y="7585075"/>
          <a:ext cx="6842124" cy="1957388"/>
        </p:xfrm>
        <a:graphic>
          <a:graphicData uri="http://schemas.openxmlformats.org/drawingml/2006/table">
            <a:tbl>
              <a:tblPr firstRow="1" bandRow="1">
                <a:tableStyleId>{21E4AEA4-8DFA-4A89-87EB-49C32662AFE0}</a:tableStyleId>
              </a:tblPr>
              <a:tblGrid>
                <a:gridCol w="1476846">
                  <a:extLst>
                    <a:ext uri="{9D8B030D-6E8A-4147-A177-3AD203B41FA5}">
                      <a16:colId xmlns:a16="http://schemas.microsoft.com/office/drawing/2014/main" val="20000"/>
                    </a:ext>
                  </a:extLst>
                </a:gridCol>
                <a:gridCol w="628700">
                  <a:extLst>
                    <a:ext uri="{9D8B030D-6E8A-4147-A177-3AD203B41FA5}">
                      <a16:colId xmlns:a16="http://schemas.microsoft.com/office/drawing/2014/main" val="20001"/>
                    </a:ext>
                  </a:extLst>
                </a:gridCol>
                <a:gridCol w="676654">
                  <a:extLst>
                    <a:ext uri="{9D8B030D-6E8A-4147-A177-3AD203B41FA5}">
                      <a16:colId xmlns:a16="http://schemas.microsoft.com/office/drawing/2014/main" val="20002"/>
                    </a:ext>
                  </a:extLst>
                </a:gridCol>
                <a:gridCol w="676654">
                  <a:extLst>
                    <a:ext uri="{9D8B030D-6E8A-4147-A177-3AD203B41FA5}">
                      <a16:colId xmlns:a16="http://schemas.microsoft.com/office/drawing/2014/main" val="20003"/>
                    </a:ext>
                  </a:extLst>
                </a:gridCol>
                <a:gridCol w="676654">
                  <a:extLst>
                    <a:ext uri="{9D8B030D-6E8A-4147-A177-3AD203B41FA5}">
                      <a16:colId xmlns:a16="http://schemas.microsoft.com/office/drawing/2014/main" val="20004"/>
                    </a:ext>
                  </a:extLst>
                </a:gridCol>
                <a:gridCol w="676654">
                  <a:extLst>
                    <a:ext uri="{9D8B030D-6E8A-4147-A177-3AD203B41FA5}">
                      <a16:colId xmlns:a16="http://schemas.microsoft.com/office/drawing/2014/main" val="20005"/>
                    </a:ext>
                  </a:extLst>
                </a:gridCol>
                <a:gridCol w="676654">
                  <a:extLst>
                    <a:ext uri="{9D8B030D-6E8A-4147-A177-3AD203B41FA5}">
                      <a16:colId xmlns:a16="http://schemas.microsoft.com/office/drawing/2014/main" val="20006"/>
                    </a:ext>
                  </a:extLst>
                </a:gridCol>
                <a:gridCol w="676654">
                  <a:extLst>
                    <a:ext uri="{9D8B030D-6E8A-4147-A177-3AD203B41FA5}">
                      <a16:colId xmlns:a16="http://schemas.microsoft.com/office/drawing/2014/main" val="20007"/>
                    </a:ext>
                  </a:extLst>
                </a:gridCol>
                <a:gridCol w="676654">
                  <a:extLst>
                    <a:ext uri="{9D8B030D-6E8A-4147-A177-3AD203B41FA5}">
                      <a16:colId xmlns:a16="http://schemas.microsoft.com/office/drawing/2014/main" val="20008"/>
                    </a:ext>
                  </a:extLst>
                </a:gridCol>
              </a:tblGrid>
              <a:tr h="323366">
                <a:tc gridSpan="9">
                  <a:txBody>
                    <a:bodyPr/>
                    <a:lstStyle/>
                    <a:p>
                      <a:pPr algn="ctr" eaLnBrk="1" latinLnBrk="1" hangingPunct="1">
                        <a:defRPr/>
                      </a:pPr>
                      <a:r>
                        <a:rPr kumimoji="0" lang="en-US" altLang="ko-KR" sz="1400" b="1" dirty="0">
                          <a:solidFill>
                            <a:schemeClr val="bg1"/>
                          </a:solidFill>
                          <a:latin typeface="Calibri" panose="020F0502020204030204" pitchFamily="34" charset="0"/>
                          <a:cs typeface="Calibri" panose="020F0502020204030204" pitchFamily="34" charset="0"/>
                        </a:rPr>
                        <a:t>Bruises </a:t>
                      </a:r>
                      <a:endParaRPr kumimoji="0" lang="ko-KR" altLang="en-US" sz="13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428470">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428476">
                <a:tc rowSpan="2">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Bruises</a:t>
                      </a:r>
                    </a:p>
                    <a:p>
                      <a:pPr marL="0" marR="0" lvl="0" indent="0" algn="l" defTabSz="914400" rtl="0" eaLnBrk="1" fontAlgn="auto" latinLnBrk="1" hangingPunct="1">
                        <a:lnSpc>
                          <a:spcPct val="100000"/>
                        </a:lnSpc>
                        <a:spcBef>
                          <a:spcPts val="0"/>
                        </a:spcBef>
                        <a:spcAft>
                          <a:spcPts val="0"/>
                        </a:spcAft>
                        <a:buClrTx/>
                        <a:buSzTx/>
                        <a:buFont typeface="Arial" pitchFamily="34" charset="0"/>
                        <a:buNone/>
                        <a:tabLst/>
                        <a:defRPr/>
                      </a:pPr>
                      <a:r>
                        <a:rPr kumimoji="0" lang="en-US" altLang="ko-KR" sz="1000" b="1" dirty="0">
                          <a:solidFill>
                            <a:schemeClr val="tx1"/>
                          </a:solidFill>
                          <a:latin typeface="Calibri" panose="020F0502020204030204" pitchFamily="34" charset="0"/>
                          <a:cs typeface="Calibri" panose="020F0502020204030204" pitchFamily="34" charset="0"/>
                        </a:rPr>
                        <a:t>(Post Fillers, Thread Lift </a:t>
                      </a:r>
                      <a:r>
                        <a:rPr kumimoji="0" lang="en-US" altLang="ko-KR" sz="1000" b="1" dirty="0" err="1">
                          <a:solidFill>
                            <a:schemeClr val="tx1"/>
                          </a:solidFill>
                          <a:latin typeface="Calibri" panose="020F0502020204030204" pitchFamily="34" charset="0"/>
                          <a:cs typeface="Calibri" panose="020F0502020204030204" pitchFamily="34" charset="0"/>
                        </a:rPr>
                        <a:t>etc</a:t>
                      </a:r>
                      <a:r>
                        <a:rPr kumimoji="0" lang="en-US" altLang="ko-KR" sz="1000" b="1" dirty="0">
                          <a:solidFill>
                            <a:schemeClr val="tx1"/>
                          </a:solidFill>
                          <a:latin typeface="Calibri" panose="020F0502020204030204" pitchFamily="34" charset="0"/>
                          <a:cs typeface="Calibri" panose="020F0502020204030204" pitchFamily="34" charset="0"/>
                        </a:rPr>
                        <a:t>)</a:t>
                      </a:r>
                      <a:endParaRPr lang="en-US" altLang="ko-KR" sz="1000" b="1" dirty="0">
                        <a:solidFill>
                          <a:schemeClr val="tx1"/>
                        </a:solidFill>
                        <a:latin typeface="Calibri" panose="020F0502020204030204" pitchFamily="34" charset="0"/>
                        <a:ea typeface="+mn-ea"/>
                        <a:cs typeface="Calibri" panose="020F0502020204030204" pitchFamily="34" charset="0"/>
                      </a:endParaRP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I-VI</a:t>
                      </a:r>
                      <a:endParaRPr lang="ko-KR" altLang="en-US" sz="1000" b="1" dirty="0">
                        <a:latin typeface="Calibri" panose="020F0502020204030204" pitchFamily="34" charset="0"/>
                        <a:cs typeface="Calibri" panose="020F0502020204030204" pitchFamily="34" charset="0"/>
                      </a:endParaRPr>
                    </a:p>
                  </a:txBody>
                  <a:tcPr marL="91446" marR="91446" marT="45650" marB="4565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Roller</a:t>
                      </a:r>
                    </a:p>
                  </a:txBody>
                  <a:tcPr marL="91446" marR="91446" marT="45664" marB="4566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10</a:t>
                      </a:r>
                    </a:p>
                  </a:txBody>
                  <a:tcPr marL="91446" marR="91446" marT="45664" marB="4566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46" marR="91446" marT="45664" marB="4566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4</a:t>
                      </a:r>
                      <a:endParaRPr lang="en-US" altLang="ko-KR" sz="1000" b="1" dirty="0">
                        <a:latin typeface="Calibri" panose="020F0502020204030204" pitchFamily="34" charset="0"/>
                        <a:cs typeface="Calibri" panose="020F0502020204030204" pitchFamily="34" charset="0"/>
                      </a:endParaRPr>
                    </a:p>
                  </a:txBody>
                  <a:tcPr marL="91446" marR="91446" marT="45664" marB="4566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12</a:t>
                      </a:r>
                    </a:p>
                  </a:txBody>
                  <a:tcPr marL="91446" marR="91446" marT="45664" marB="45664"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1</a:t>
                      </a:r>
                    </a:p>
                  </a:txBody>
                  <a:tcPr marL="91424" marR="91424" marT="45711" marB="4571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a:t>
                      </a:r>
                    </a:p>
                  </a:txBody>
                  <a:tcPr marL="91424" marR="91424" marT="45689" marB="456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777076">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0" dirty="0">
                          <a:latin typeface="Calibri" panose="020F0502020204030204" pitchFamily="34" charset="0"/>
                          <a:cs typeface="Calibri" panose="020F0502020204030204" pitchFamily="34" charset="0"/>
                        </a:rPr>
                        <a:t> Treatment should be performed soon after the bruise is observed (within 24 </a:t>
                      </a:r>
                      <a:r>
                        <a:rPr lang="en-US" altLang="ko-KR" sz="1000" b="0" dirty="0" err="1">
                          <a:latin typeface="Calibri" panose="020F0502020204030204" pitchFamily="34" charset="0"/>
                          <a:cs typeface="Calibri" panose="020F0502020204030204" pitchFamily="34" charset="0"/>
                        </a:rPr>
                        <a:t>hrs</a:t>
                      </a:r>
                      <a:r>
                        <a:rPr lang="en-US" altLang="ko-KR" sz="1000" b="0" dirty="0">
                          <a:latin typeface="Calibri" panose="020F0502020204030204" pitchFamily="34" charset="0"/>
                          <a:cs typeface="Calibri" panose="020F0502020204030204" pitchFamily="34" charset="0"/>
                        </a:rPr>
                        <a:t>) and before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b="0" dirty="0">
                          <a:latin typeface="Calibri" panose="020F0502020204030204" pitchFamily="34" charset="0"/>
                          <a:cs typeface="Calibri" panose="020F0502020204030204" pitchFamily="34" charset="0"/>
                        </a:rPr>
                        <a:t>   yellowing.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End point : </a:t>
                      </a:r>
                      <a:r>
                        <a:rPr lang="en-US" altLang="ko-KR" sz="1000" dirty="0">
                          <a:latin typeface="Calibri" panose="020F0502020204030204" pitchFamily="34" charset="0"/>
                          <a:cs typeface="Calibri" panose="020F0502020204030204" pitchFamily="34" charset="0"/>
                        </a:rPr>
                        <a:t>Moderate erythema &amp; mild edema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Post care </a:t>
                      </a:r>
                      <a:r>
                        <a:rPr lang="en-US" altLang="ko-KR" sz="1000" dirty="0">
                          <a:latin typeface="Calibri" panose="020F0502020204030204" pitchFamily="34" charset="0"/>
                          <a:cs typeface="Calibri" panose="020F0502020204030204" pitchFamily="34" charset="0"/>
                        </a:rPr>
                        <a:t>: Moisturize the skin and apply cooling</a:t>
                      </a:r>
                    </a:p>
                  </a:txBody>
                  <a:tcPr marL="91422" marR="91422" marT="45619" marB="4561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68" name="TextBox 36">
            <a:extLst>
              <a:ext uri="{FF2B5EF4-FFF2-40B4-BE49-F238E27FC236}">
                <a16:creationId xmlns:a16="http://schemas.microsoft.com/office/drawing/2014/main" id="{BC2CF6D1-A319-BEC2-030F-B204BA808842}"/>
              </a:ext>
            </a:extLst>
          </p:cNvPr>
          <p:cNvSpPr txBox="1">
            <a:spLocks noChangeArrowheads="1"/>
          </p:cNvSpPr>
          <p:nvPr/>
        </p:nvSpPr>
        <p:spPr bwMode="auto">
          <a:xfrm>
            <a:off x="7200" y="521643"/>
            <a:ext cx="6858000" cy="400110"/>
          </a:xfrm>
          <a:prstGeom prst="rect">
            <a:avLst/>
          </a:prstGeom>
          <a:solidFill>
            <a:srgbClr val="FD6767"/>
          </a:solidFill>
          <a:ln w="38100">
            <a:solidFill>
              <a:schemeClr val="bg1">
                <a:lumMod val="7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&lt;Scars&gt;</a:t>
            </a:r>
          </a:p>
        </p:txBody>
      </p:sp>
      <p:sp>
        <p:nvSpPr>
          <p:cNvPr id="76" name="TextBox 36">
            <a:extLst>
              <a:ext uri="{FF2B5EF4-FFF2-40B4-BE49-F238E27FC236}">
                <a16:creationId xmlns:a16="http://schemas.microsoft.com/office/drawing/2014/main" id="{0F27097D-DAE9-98D3-D5C4-3611308D3BA5}"/>
              </a:ext>
            </a:extLst>
          </p:cNvPr>
          <p:cNvSpPr txBox="1">
            <a:spLocks noChangeArrowheads="1"/>
          </p:cNvSpPr>
          <p:nvPr/>
        </p:nvSpPr>
        <p:spPr bwMode="auto">
          <a:xfrm>
            <a:off x="7200" y="7130052"/>
            <a:ext cx="6839695" cy="400110"/>
          </a:xfrm>
          <a:prstGeom prst="rect">
            <a:avLst/>
          </a:prstGeom>
          <a:solidFill>
            <a:srgbClr val="FD6767"/>
          </a:solidFill>
          <a:ln w="38100">
            <a:solidFill>
              <a:schemeClr val="bg1">
                <a:lumMod val="7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&lt;Bruising&gt;</a:t>
            </a:r>
          </a:p>
        </p:txBody>
      </p:sp>
      <p:sp>
        <p:nvSpPr>
          <p:cNvPr id="16" name="TextBox 15">
            <a:extLst>
              <a:ext uri="{FF2B5EF4-FFF2-40B4-BE49-F238E27FC236}">
                <a16:creationId xmlns:a16="http://schemas.microsoft.com/office/drawing/2014/main" id="{BF9EA49A-C7AC-5005-627D-7A853B84BBFF}"/>
              </a:ext>
            </a:extLst>
          </p:cNvPr>
          <p:cNvSpPr txBox="1"/>
          <p:nvPr/>
        </p:nvSpPr>
        <p:spPr>
          <a:xfrm>
            <a:off x="107950" y="1146175"/>
            <a:ext cx="1325563" cy="276225"/>
          </a:xfrm>
          <a:prstGeom prst="rect">
            <a:avLst/>
          </a:prstGeom>
          <a:solidFill>
            <a:schemeClr val="bg1">
              <a:lumMod val="85000"/>
            </a:schemeClr>
          </a:solidFill>
          <a:ln w="19050">
            <a:noFill/>
          </a:ln>
        </p:spPr>
        <p:txBody>
          <a:bodyPr>
            <a:spAutoFit/>
          </a:bodyPr>
          <a:lstStyle/>
          <a:p>
            <a:pPr algn="ctr">
              <a:defRPr/>
            </a:pPr>
            <a:r>
              <a:rPr lang="en-US" altLang="ko-KR" sz="1200" b="1" dirty="0">
                <a:latin typeface="Calibri" panose="020F0502020204030204" pitchFamily="34" charset="0"/>
                <a:cs typeface="Calibri" panose="020F0502020204030204" pitchFamily="34" charset="0"/>
              </a:rPr>
              <a:t>Treatment Steps</a:t>
            </a:r>
            <a:endParaRPr lang="ko-KR" altLang="en-US" sz="1200" b="1" dirty="0">
              <a:latin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3B35C501-C19D-5571-C810-0D182008AA2B}"/>
              </a:ext>
            </a:extLst>
          </p:cNvPr>
          <p:cNvSpPr txBox="1"/>
          <p:nvPr/>
        </p:nvSpPr>
        <p:spPr>
          <a:xfrm>
            <a:off x="4062413" y="1400175"/>
            <a:ext cx="2687637" cy="758825"/>
          </a:xfrm>
          <a:prstGeom prst="rect">
            <a:avLst/>
          </a:prstGeom>
          <a:noFill/>
        </p:spPr>
        <p:txBody>
          <a:bodyPr>
            <a:spAutoFit/>
          </a:bodyPr>
          <a:lstStyle/>
          <a:p>
            <a:pPr marL="171450" indent="-171450" eaLnBrk="1" fontAlgn="auto" latinLnBrk="1" hangingPunct="1">
              <a:spcBef>
                <a:spcPts val="0"/>
              </a:spcBef>
              <a:spcAft>
                <a:spcPts val="200"/>
              </a:spcAft>
              <a:buFontTx/>
              <a:buChar char="-"/>
              <a:defRPr/>
            </a:pPr>
            <a:r>
              <a:rPr lang="en-US" altLang="ko-KR" sz="1000" dirty="0">
                <a:latin typeface="Calibri" panose="020F0502020204030204" pitchFamily="34" charset="0"/>
                <a:cs typeface="Calibri" panose="020F0502020204030204" pitchFamily="34" charset="0"/>
              </a:rPr>
              <a:t>Treat </a:t>
            </a:r>
            <a:r>
              <a:rPr lang="en-US" altLang="ko-KR" sz="1000" dirty="0">
                <a:solidFill>
                  <a:schemeClr val="dk1"/>
                </a:solidFill>
                <a:latin typeface="Calibri" panose="020F0502020204030204" pitchFamily="34" charset="0"/>
                <a:ea typeface="+mn-ea"/>
                <a:cs typeface="Calibri" panose="020F0502020204030204" pitchFamily="34" charset="0"/>
              </a:rPr>
              <a:t>full face including acne </a:t>
            </a:r>
            <a:r>
              <a:rPr lang="en-US" altLang="ko-KR" sz="1000" dirty="0">
                <a:latin typeface="Calibri" panose="020F0502020204030204" pitchFamily="34" charset="0"/>
                <a:ea typeface="+mn-ea"/>
                <a:cs typeface="Calibri" panose="020F0502020204030204" pitchFamily="34" charset="0"/>
              </a:rPr>
              <a:t>scar areas </a:t>
            </a:r>
            <a:r>
              <a:rPr lang="en-US" altLang="ko-KR" sz="1000" dirty="0">
                <a:latin typeface="Calibri" panose="020F0502020204030204" pitchFamily="34" charset="0"/>
                <a:cs typeface="Calibri" panose="020F0502020204030204" pitchFamily="34" charset="0"/>
              </a:rPr>
              <a:t>with </a:t>
            </a:r>
            <a:r>
              <a:rPr lang="en-US" altLang="ko-KR" sz="1000" dirty="0" err="1">
                <a:solidFill>
                  <a:srgbClr val="000000"/>
                </a:solidFill>
                <a:latin typeface="Calibri" panose="020F0502020204030204" pitchFamily="34" charset="0"/>
                <a:cs typeface="Calibri" panose="020F0502020204030204" pitchFamily="34" charset="0"/>
              </a:rPr>
              <a:t>UltraGlow</a:t>
            </a:r>
            <a:r>
              <a:rPr lang="en-US" altLang="ko-KR" sz="1000" dirty="0">
                <a:solidFill>
                  <a:srgbClr val="000000"/>
                </a:solidFill>
                <a:latin typeface="Calibri" panose="020F0502020204030204" pitchFamily="34" charset="0"/>
                <a:cs typeface="Calibri" panose="020F0502020204030204" pitchFamily="34" charset="0"/>
              </a:rPr>
              <a:t> Therapy </a:t>
            </a:r>
            <a:r>
              <a:rPr lang="en-US" altLang="ko-KR" sz="1000" dirty="0">
                <a:latin typeface="Calibri" panose="020F0502020204030204" pitchFamily="34" charset="0"/>
                <a:cs typeface="Calibri" panose="020F0502020204030204" pitchFamily="34" charset="0"/>
              </a:rPr>
              <a:t>protocol in random mode</a:t>
            </a:r>
          </a:p>
          <a:p>
            <a:pPr marL="171450" indent="-171450" eaLnBrk="1" fontAlgn="auto" latinLnBrk="1" hangingPunct="1">
              <a:spcBef>
                <a:spcPts val="0"/>
              </a:spcBef>
              <a:spcAft>
                <a:spcPts val="200"/>
              </a:spcAft>
              <a:buFontTx/>
              <a:buChar char="-"/>
              <a:defRPr/>
            </a:pPr>
            <a:r>
              <a:rPr lang="en-US" altLang="ko-KR" sz="1000" b="1" dirty="0">
                <a:latin typeface="Calibri" panose="020F0502020204030204" pitchFamily="34" charset="0"/>
                <a:cs typeface="Calibri" panose="020F0502020204030204" pitchFamily="34" charset="0"/>
              </a:rPr>
              <a:t>Endpoint </a:t>
            </a:r>
          </a:p>
          <a:p>
            <a:pPr eaLnBrk="1" fontAlgn="auto" latinLnBrk="1" hangingPunct="1">
              <a:spcBef>
                <a:spcPts val="0"/>
              </a:spcBef>
              <a:spcAft>
                <a:spcPts val="200"/>
              </a:spcAft>
              <a:defRPr/>
            </a:pPr>
            <a:r>
              <a:rPr lang="en-US" altLang="ko-KR" sz="1000" b="1" dirty="0">
                <a:latin typeface="Calibri" panose="020F0502020204030204" pitchFamily="34" charset="0"/>
                <a:cs typeface="Calibri" panose="020F0502020204030204" pitchFamily="34" charset="0"/>
              </a:rPr>
              <a:t>      </a:t>
            </a:r>
            <a:r>
              <a:rPr lang="en-US" altLang="ko-KR" sz="1000" b="1" dirty="0">
                <a:solidFill>
                  <a:schemeClr val="dk1"/>
                </a:solidFill>
                <a:latin typeface="Calibri" panose="020F0502020204030204" pitchFamily="34" charset="0"/>
                <a:ea typeface="Tahoma" panose="020B0604030504040204" pitchFamily="34" charset="0"/>
                <a:cs typeface="Calibri" panose="020F0502020204030204" pitchFamily="34" charset="0"/>
              </a:rPr>
              <a:t>: </a:t>
            </a:r>
            <a:r>
              <a:rPr lang="en-US" altLang="ko-KR" sz="1000" dirty="0">
                <a:solidFill>
                  <a:srgbClr val="000000"/>
                </a:solidFill>
                <a:latin typeface="Calibri" panose="020F0502020204030204" pitchFamily="34" charset="0"/>
                <a:cs typeface="Calibri" panose="020F0502020204030204" pitchFamily="34" charset="0"/>
              </a:rPr>
              <a:t>Moderate erythema and edema</a:t>
            </a:r>
            <a:endParaRPr lang="en-US" altLang="ko-KR" sz="1000" dirty="0">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045E3B09-4FAF-68CC-D39B-CDF6669168F9}"/>
              </a:ext>
            </a:extLst>
          </p:cNvPr>
          <p:cNvSpPr txBox="1"/>
          <p:nvPr/>
        </p:nvSpPr>
        <p:spPr>
          <a:xfrm>
            <a:off x="1492250" y="1422400"/>
            <a:ext cx="2486025" cy="758825"/>
          </a:xfrm>
          <a:prstGeom prst="rect">
            <a:avLst/>
          </a:prstGeom>
          <a:noFill/>
        </p:spPr>
        <p:txBody>
          <a:bodyPr>
            <a:spAutoFit/>
          </a:bodyPr>
          <a:lstStyle/>
          <a:p>
            <a:pPr marL="171450" indent="-171450" eaLnBrk="1" fontAlgn="auto" latinLnBrk="1" hangingPunct="1">
              <a:spcBef>
                <a:spcPts val="0"/>
              </a:spcBef>
              <a:spcAft>
                <a:spcPts val="200"/>
              </a:spcAft>
              <a:buFontTx/>
              <a:buChar char="-"/>
              <a:defRPr/>
            </a:pPr>
            <a:r>
              <a:rPr lang="en-US" altLang="ko-KR" sz="1000" dirty="0">
                <a:solidFill>
                  <a:srgbClr val="000000"/>
                </a:solidFill>
                <a:latin typeface="Calibri" panose="020F0502020204030204" pitchFamily="34" charset="0"/>
                <a:cs typeface="Calibri" panose="020F0502020204030204" pitchFamily="34" charset="0"/>
              </a:rPr>
              <a:t>Treat acne scars individually with high energy in static mode</a:t>
            </a:r>
          </a:p>
          <a:p>
            <a:pPr marL="171450" indent="-171450" eaLnBrk="1" fontAlgn="auto" latinLnBrk="1" hangingPunct="1">
              <a:spcBef>
                <a:spcPts val="0"/>
              </a:spcBef>
              <a:spcAft>
                <a:spcPts val="200"/>
              </a:spcAft>
              <a:buFontTx/>
              <a:buChar char="-"/>
              <a:defRPr/>
            </a:pPr>
            <a:r>
              <a:rPr lang="en-US" altLang="ko-KR" sz="1000" b="1" dirty="0">
                <a:solidFill>
                  <a:srgbClr val="000000"/>
                </a:solidFill>
                <a:latin typeface="Calibri" panose="020F0502020204030204" pitchFamily="34" charset="0"/>
                <a:cs typeface="Calibri" panose="020F0502020204030204" pitchFamily="34" charset="0"/>
              </a:rPr>
              <a:t>Endpoint </a:t>
            </a:r>
          </a:p>
          <a:p>
            <a:pPr eaLnBrk="1" fontAlgn="auto" latinLnBrk="1" hangingPunct="1">
              <a:spcBef>
                <a:spcPts val="0"/>
              </a:spcBef>
              <a:spcAft>
                <a:spcPts val="200"/>
              </a:spcAft>
              <a:defRPr/>
            </a:pPr>
            <a:r>
              <a:rPr lang="en-US" altLang="ko-KR" sz="1000" b="1" dirty="0">
                <a:solidFill>
                  <a:srgbClr val="000000"/>
                </a:solidFill>
                <a:latin typeface="Calibri" panose="020F0502020204030204" pitchFamily="34" charset="0"/>
                <a:cs typeface="Calibri" panose="020F0502020204030204" pitchFamily="34" charset="0"/>
              </a:rPr>
              <a:t>      </a:t>
            </a:r>
            <a:r>
              <a:rPr lang="en-US" altLang="ko-KR" sz="1000" b="1"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b="1" dirty="0">
                <a:solidFill>
                  <a:srgbClr val="000000"/>
                </a:solidFill>
                <a:latin typeface="Calibri" panose="020F0502020204030204" pitchFamily="34" charset="0"/>
                <a:ea typeface="Tahoma" panose="020B0604030504040204" pitchFamily="34" charset="0"/>
                <a:cs typeface="Calibri" panose="020F0502020204030204" pitchFamily="34" charset="0"/>
              </a:rPr>
              <a:t> </a:t>
            </a:r>
            <a:r>
              <a:rPr lang="en-US" altLang="ko-KR" sz="1000" dirty="0">
                <a:solidFill>
                  <a:srgbClr val="000000"/>
                </a:solidFill>
                <a:latin typeface="Calibri" panose="020F0502020204030204" pitchFamily="34" charset="0"/>
                <a:cs typeface="Calibri" panose="020F0502020204030204" pitchFamily="34" charset="0"/>
              </a:rPr>
              <a:t>Moderate erythema and edema</a:t>
            </a:r>
            <a:endParaRPr lang="en-US" altLang="ko-KR" sz="1000" dirty="0">
              <a:latin typeface="Calibri" panose="020F0502020204030204" pitchFamily="34" charset="0"/>
              <a:cs typeface="Calibri" panose="020F0502020204030204" pitchFamily="34" charset="0"/>
            </a:endParaRPr>
          </a:p>
        </p:txBody>
      </p:sp>
      <p:sp>
        <p:nvSpPr>
          <p:cNvPr id="4" name="직사각형 3">
            <a:extLst>
              <a:ext uri="{FF2B5EF4-FFF2-40B4-BE49-F238E27FC236}">
                <a16:creationId xmlns:a16="http://schemas.microsoft.com/office/drawing/2014/main" id="{CDD0F854-60A1-79A4-5281-69A37B76265F}"/>
              </a:ext>
            </a:extLst>
          </p:cNvPr>
          <p:cNvSpPr/>
          <p:nvPr/>
        </p:nvSpPr>
        <p:spPr>
          <a:xfrm>
            <a:off x="1500188" y="1298575"/>
            <a:ext cx="2495550" cy="904875"/>
          </a:xfrm>
          <a:prstGeom prst="rect">
            <a:avLst/>
          </a:prstGeom>
          <a:noFill/>
          <a:ln w="12700">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48" name="직사각형 47">
            <a:extLst>
              <a:ext uri="{FF2B5EF4-FFF2-40B4-BE49-F238E27FC236}">
                <a16:creationId xmlns:a16="http://schemas.microsoft.com/office/drawing/2014/main" id="{42F81B6D-AB38-F109-AB42-3229323318DF}"/>
              </a:ext>
            </a:extLst>
          </p:cNvPr>
          <p:cNvSpPr/>
          <p:nvPr/>
        </p:nvSpPr>
        <p:spPr>
          <a:xfrm>
            <a:off x="4062413" y="1273175"/>
            <a:ext cx="2649537" cy="930275"/>
          </a:xfrm>
          <a:prstGeom prst="rect">
            <a:avLst/>
          </a:prstGeom>
          <a:noFill/>
          <a:ln w="12700">
            <a:solidFill>
              <a:schemeClr val="accent6">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6" name="직사각형 25">
            <a:extLst>
              <a:ext uri="{FF2B5EF4-FFF2-40B4-BE49-F238E27FC236}">
                <a16:creationId xmlns:a16="http://schemas.microsoft.com/office/drawing/2014/main" id="{43A62060-DA6E-0A11-28B4-4ADC59081B03}"/>
              </a:ext>
            </a:extLst>
          </p:cNvPr>
          <p:cNvSpPr/>
          <p:nvPr/>
        </p:nvSpPr>
        <p:spPr bwMode="auto">
          <a:xfrm>
            <a:off x="1500188" y="1147763"/>
            <a:ext cx="5229225" cy="168275"/>
          </a:xfrm>
          <a:prstGeom prst="rect">
            <a:avLst/>
          </a:prstGeom>
          <a:gradFill>
            <a:gsLst>
              <a:gs pos="59000">
                <a:schemeClr val="accent6">
                  <a:lumMod val="60000"/>
                  <a:lumOff val="40000"/>
                </a:schemeClr>
              </a:gs>
              <a:gs pos="42000">
                <a:schemeClr val="accent6">
                  <a:lumMod val="40000"/>
                  <a:lumOff val="6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a:p>
        </p:txBody>
      </p:sp>
      <p:sp>
        <p:nvSpPr>
          <p:cNvPr id="22667" name="TextBox 192">
            <a:extLst>
              <a:ext uri="{FF2B5EF4-FFF2-40B4-BE49-F238E27FC236}">
                <a16:creationId xmlns:a16="http://schemas.microsoft.com/office/drawing/2014/main" id="{E90E80CD-B32B-32B5-8B4A-4501DDF087A0}"/>
              </a:ext>
            </a:extLst>
          </p:cNvPr>
          <p:cNvSpPr txBox="1">
            <a:spLocks noChangeArrowheads="1"/>
          </p:cNvSpPr>
          <p:nvPr/>
        </p:nvSpPr>
        <p:spPr bwMode="auto">
          <a:xfrm>
            <a:off x="2000250" y="1123950"/>
            <a:ext cx="15128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800" b="1" i="1" dirty="0">
                <a:solidFill>
                  <a:schemeClr val="accent2"/>
                </a:solidFill>
                <a:latin typeface="Calibri" panose="020F0502020204030204" pitchFamily="34" charset="0"/>
                <a:cs typeface="Calibri" panose="020F0502020204030204" pitchFamily="34" charset="0"/>
              </a:rPr>
              <a:t>Step 1. </a:t>
            </a:r>
            <a:r>
              <a:rPr kumimoji="0" lang="en-US" altLang="ko-KR" sz="800" b="1" dirty="0">
                <a:latin typeface="Calibri" panose="020F0502020204030204" pitchFamily="34" charset="0"/>
                <a:cs typeface="Calibri" panose="020F0502020204030204" pitchFamily="34" charset="0"/>
              </a:rPr>
              <a:t>[Focused] Acne scars</a:t>
            </a:r>
          </a:p>
        </p:txBody>
      </p:sp>
      <p:pic>
        <p:nvPicPr>
          <p:cNvPr id="22668" name="그림 21512">
            <a:extLst>
              <a:ext uri="{FF2B5EF4-FFF2-40B4-BE49-F238E27FC236}">
                <a16:creationId xmlns:a16="http://schemas.microsoft.com/office/drawing/2014/main" id="{3AC57AA0-3045-C8CA-88A7-920EE32BA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0450" y="923925"/>
            <a:ext cx="384175"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69" name="TextBox 148">
            <a:extLst>
              <a:ext uri="{FF2B5EF4-FFF2-40B4-BE49-F238E27FC236}">
                <a16:creationId xmlns:a16="http://schemas.microsoft.com/office/drawing/2014/main" id="{9F0410EE-2667-F0EA-6E2B-6D8BCF6E10FD}"/>
              </a:ext>
            </a:extLst>
          </p:cNvPr>
          <p:cNvSpPr txBox="1">
            <a:spLocks noChangeArrowheads="1"/>
          </p:cNvSpPr>
          <p:nvPr/>
        </p:nvSpPr>
        <p:spPr bwMode="auto">
          <a:xfrm>
            <a:off x="4264025" y="1123950"/>
            <a:ext cx="1809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kumimoji="0" lang="en-US" altLang="ko-KR" sz="800" b="1" i="1">
                <a:solidFill>
                  <a:schemeClr val="accent2"/>
                </a:solidFill>
                <a:latin typeface="Calibri" panose="020F0502020204030204" pitchFamily="34" charset="0"/>
                <a:cs typeface="Calibri" panose="020F0502020204030204" pitchFamily="34" charset="0"/>
              </a:rPr>
              <a:t>Step 2. </a:t>
            </a:r>
            <a:r>
              <a:rPr kumimoji="0" lang="en-US" altLang="ko-KR" sz="800" b="1">
                <a:latin typeface="Calibri" panose="020F0502020204030204" pitchFamily="34" charset="0"/>
                <a:cs typeface="Calibri" panose="020F0502020204030204" pitchFamily="34" charset="0"/>
              </a:rPr>
              <a:t>[Full Face] </a:t>
            </a:r>
            <a:r>
              <a:rPr lang="en-US" altLang="ko-KR" sz="800" b="1">
                <a:solidFill>
                  <a:srgbClr val="000000"/>
                </a:solidFill>
                <a:latin typeface="Calibri" panose="020F0502020204030204" pitchFamily="34" charset="0"/>
                <a:cs typeface="Calibri" panose="020F0502020204030204" pitchFamily="34" charset="0"/>
              </a:rPr>
              <a:t>UltraGlow Therapy </a:t>
            </a:r>
            <a:endParaRPr kumimoji="0" lang="en-US" altLang="ko-KR" sz="800" b="1">
              <a:latin typeface="Calibri" panose="020F0502020204030204" pitchFamily="34" charset="0"/>
              <a:cs typeface="Calibri" panose="020F0502020204030204" pitchFamily="34" charset="0"/>
            </a:endParaRPr>
          </a:p>
        </p:txBody>
      </p:sp>
      <p:pic>
        <p:nvPicPr>
          <p:cNvPr id="22670" name="그림 21517" descr="마스크이(가) 표시된 사진&#10;&#10;자동 생성된 설명">
            <a:extLst>
              <a:ext uri="{FF2B5EF4-FFF2-40B4-BE49-F238E27FC236}">
                <a16:creationId xmlns:a16="http://schemas.microsoft.com/office/drawing/2014/main" id="{BB0B8977-4531-DF20-2789-E6A36598B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9313" y="933450"/>
            <a:ext cx="379412"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직선 화살표 연결선 38">
            <a:extLst>
              <a:ext uri="{FF2B5EF4-FFF2-40B4-BE49-F238E27FC236}">
                <a16:creationId xmlns:a16="http://schemas.microsoft.com/office/drawing/2014/main" id="{49474658-FCCF-8297-EAC6-2DE538BEDC72}"/>
              </a:ext>
            </a:extLst>
          </p:cNvPr>
          <p:cNvCxnSpPr>
            <a:cxnSpLocks/>
          </p:cNvCxnSpPr>
          <p:nvPr/>
        </p:nvCxnSpPr>
        <p:spPr>
          <a:xfrm>
            <a:off x="3960813" y="1223963"/>
            <a:ext cx="201612" cy="0"/>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675" name="TextBox 6">
            <a:extLst>
              <a:ext uri="{FF2B5EF4-FFF2-40B4-BE49-F238E27FC236}">
                <a16:creationId xmlns:a16="http://schemas.microsoft.com/office/drawing/2014/main" id="{76123284-A3C4-D84F-A5E0-2F8CDE62F8E7}"/>
              </a:ext>
            </a:extLst>
          </p:cNvPr>
          <p:cNvSpPr txBox="1">
            <a:spLocks noChangeArrowheads="1"/>
          </p:cNvSpPr>
          <p:nvPr/>
        </p:nvSpPr>
        <p:spPr bwMode="auto">
          <a:xfrm>
            <a:off x="3643313" y="5842000"/>
            <a:ext cx="371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000" b="1" dirty="0">
                <a:latin typeface="Calibri" panose="020F0502020204030204" pitchFamily="34" charset="0"/>
                <a:cs typeface="Calibri" panose="020F0502020204030204" pitchFamily="34" charset="0"/>
              </a:rPr>
              <a:t>or</a:t>
            </a:r>
            <a:endParaRPr lang="ko-KR" altLang="en-US" sz="1000" b="1" dirty="0">
              <a:latin typeface="Calibri" panose="020F0502020204030204" pitchFamily="34" charset="0"/>
              <a:cs typeface="Calibri" panose="020F0502020204030204" pitchFamily="34" charset="0"/>
            </a:endParaRPr>
          </a:p>
        </p:txBody>
      </p:sp>
      <p:pic>
        <p:nvPicPr>
          <p:cNvPr id="30" name="그림 7">
            <a:extLst>
              <a:ext uri="{FF2B5EF4-FFF2-40B4-BE49-F238E27FC236}">
                <a16:creationId xmlns:a16="http://schemas.microsoft.com/office/drawing/2014/main" id="{123E12A7-C2F0-A0A3-3AE7-9BF3FA9644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Box 36">
            <a:extLst>
              <a:ext uri="{FF2B5EF4-FFF2-40B4-BE49-F238E27FC236}">
                <a16:creationId xmlns:a16="http://schemas.microsoft.com/office/drawing/2014/main" id="{DF729EBC-1FA8-81C2-1230-217093E8A26E}"/>
              </a:ext>
            </a:extLst>
          </p:cNvPr>
          <p:cNvSpPr txBox="1">
            <a:spLocks noChangeArrowheads="1"/>
          </p:cNvSpPr>
          <p:nvPr/>
        </p:nvSpPr>
        <p:spPr bwMode="auto">
          <a:xfrm>
            <a:off x="404813" y="119063"/>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a:solidFill>
                  <a:schemeClr val="bg1"/>
                </a:solidFill>
                <a:latin typeface="Calibri" panose="020F0502020204030204" pitchFamily="34" charset="0"/>
              </a:rPr>
              <a:t>Treatment</a:t>
            </a:r>
            <a:r>
              <a:rPr lang="en-US" altLang="ko-KR" b="1">
                <a:solidFill>
                  <a:schemeClr val="bg1"/>
                </a:solidFill>
                <a:latin typeface="Calibri" panose="020F0502020204030204" pitchFamily="34" charset="0"/>
              </a:rPr>
              <a:t> </a:t>
            </a:r>
            <a:r>
              <a:rPr lang="en-US" altLang="ko-KR" sz="1600" b="1">
                <a:solidFill>
                  <a:schemeClr val="bg1"/>
                </a:solidFill>
                <a:latin typeface="Calibri" panose="020F0502020204030204" pitchFamily="34" charset="0"/>
              </a:rPr>
              <a:t>Guidelines</a:t>
            </a:r>
            <a:endParaRPr lang="en-US" altLang="ko-KR" b="1">
              <a:solidFill>
                <a:schemeClr val="bg1"/>
              </a:solidFill>
              <a:latin typeface="Calibri" panose="020F0502020204030204" pitchFamily="34" charset="0"/>
            </a:endParaRPr>
          </a:p>
        </p:txBody>
      </p:sp>
      <p:cxnSp>
        <p:nvCxnSpPr>
          <p:cNvPr id="34" name="직선 연결선 33">
            <a:extLst>
              <a:ext uri="{FF2B5EF4-FFF2-40B4-BE49-F238E27FC236}">
                <a16:creationId xmlns:a16="http://schemas.microsoft.com/office/drawing/2014/main" id="{F3D7A84A-6D9F-1B1C-5E87-F8B4AE156ADA}"/>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5" name="직선 연결선 34">
            <a:extLst>
              <a:ext uri="{FF2B5EF4-FFF2-40B4-BE49-F238E27FC236}">
                <a16:creationId xmlns:a16="http://schemas.microsoft.com/office/drawing/2014/main" id="{C6C20F45-96B5-B025-7312-4DD408D1AF39}"/>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9" name="그림 10" descr="텍스트, 클립아트이(가) 표시된 사진&#10;&#10;자동 생성된 설명">
            <a:extLst>
              <a:ext uri="{FF2B5EF4-FFF2-40B4-BE49-F238E27FC236}">
                <a16:creationId xmlns:a16="http://schemas.microsoft.com/office/drawing/2014/main" id="{EE82AC7B-F264-178A-C2A7-B5B23D71DB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 name="표 42">
            <a:extLst>
              <a:ext uri="{FF2B5EF4-FFF2-40B4-BE49-F238E27FC236}">
                <a16:creationId xmlns:a16="http://schemas.microsoft.com/office/drawing/2014/main" id="{87D61853-71FE-F2A6-182E-017B3D5FE963}"/>
              </a:ext>
            </a:extLst>
          </p:cNvPr>
          <p:cNvGraphicFramePr>
            <a:graphicFrameLocks noGrp="1"/>
          </p:cNvGraphicFramePr>
          <p:nvPr>
            <p:extLst>
              <p:ext uri="{D42A27DB-BD31-4B8C-83A1-F6EECF244321}">
                <p14:modId xmlns:p14="http://schemas.microsoft.com/office/powerpoint/2010/main" val="775432195"/>
              </p:ext>
            </p:extLst>
          </p:nvPr>
        </p:nvGraphicFramePr>
        <p:xfrm>
          <a:off x="14288" y="3035499"/>
          <a:ext cx="6843711" cy="2320925"/>
        </p:xfrm>
        <a:graphic>
          <a:graphicData uri="http://schemas.openxmlformats.org/drawingml/2006/table">
            <a:tbl>
              <a:tblPr firstRow="1" bandRow="1">
                <a:tableStyleId>{21E4AEA4-8DFA-4A89-87EB-49C32662AFE0}</a:tableStyleId>
              </a:tblPr>
              <a:tblGrid>
                <a:gridCol w="1602026">
                  <a:extLst>
                    <a:ext uri="{9D8B030D-6E8A-4147-A177-3AD203B41FA5}">
                      <a16:colId xmlns:a16="http://schemas.microsoft.com/office/drawing/2014/main" val="20000"/>
                    </a:ext>
                  </a:extLst>
                </a:gridCol>
                <a:gridCol w="504008">
                  <a:extLst>
                    <a:ext uri="{9D8B030D-6E8A-4147-A177-3AD203B41FA5}">
                      <a16:colId xmlns:a16="http://schemas.microsoft.com/office/drawing/2014/main" val="20001"/>
                    </a:ext>
                  </a:extLst>
                </a:gridCol>
                <a:gridCol w="676811">
                  <a:extLst>
                    <a:ext uri="{9D8B030D-6E8A-4147-A177-3AD203B41FA5}">
                      <a16:colId xmlns:a16="http://schemas.microsoft.com/office/drawing/2014/main" val="20002"/>
                    </a:ext>
                  </a:extLst>
                </a:gridCol>
                <a:gridCol w="676811">
                  <a:extLst>
                    <a:ext uri="{9D8B030D-6E8A-4147-A177-3AD203B41FA5}">
                      <a16:colId xmlns:a16="http://schemas.microsoft.com/office/drawing/2014/main" val="20003"/>
                    </a:ext>
                  </a:extLst>
                </a:gridCol>
                <a:gridCol w="676811">
                  <a:extLst>
                    <a:ext uri="{9D8B030D-6E8A-4147-A177-3AD203B41FA5}">
                      <a16:colId xmlns:a16="http://schemas.microsoft.com/office/drawing/2014/main" val="20004"/>
                    </a:ext>
                  </a:extLst>
                </a:gridCol>
                <a:gridCol w="676811">
                  <a:extLst>
                    <a:ext uri="{9D8B030D-6E8A-4147-A177-3AD203B41FA5}">
                      <a16:colId xmlns:a16="http://schemas.microsoft.com/office/drawing/2014/main" val="20005"/>
                    </a:ext>
                  </a:extLst>
                </a:gridCol>
                <a:gridCol w="676811">
                  <a:extLst>
                    <a:ext uri="{9D8B030D-6E8A-4147-A177-3AD203B41FA5}">
                      <a16:colId xmlns:a16="http://schemas.microsoft.com/office/drawing/2014/main" val="20006"/>
                    </a:ext>
                  </a:extLst>
                </a:gridCol>
                <a:gridCol w="676811">
                  <a:extLst>
                    <a:ext uri="{9D8B030D-6E8A-4147-A177-3AD203B41FA5}">
                      <a16:colId xmlns:a16="http://schemas.microsoft.com/office/drawing/2014/main" val="20007"/>
                    </a:ext>
                  </a:extLst>
                </a:gridCol>
                <a:gridCol w="676811">
                  <a:extLst>
                    <a:ext uri="{9D8B030D-6E8A-4147-A177-3AD203B41FA5}">
                      <a16:colId xmlns:a16="http://schemas.microsoft.com/office/drawing/2014/main" val="20008"/>
                    </a:ext>
                  </a:extLst>
                </a:gridCol>
              </a:tblGrid>
              <a:tr h="304605">
                <a:tc gridSpan="9">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400" b="1" dirty="0">
                          <a:solidFill>
                            <a:schemeClr val="bg1"/>
                          </a:solidFill>
                          <a:latin typeface="Calibri" panose="020F0502020204030204" pitchFamily="34" charset="0"/>
                          <a:cs typeface="Calibri" panose="020F0502020204030204" pitchFamily="34" charset="0"/>
                        </a:rPr>
                        <a:t>Epidermal Pigment </a:t>
                      </a:r>
                      <a:endParaRPr kumimoji="0" lang="ko-KR" altLang="en-US" sz="14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65577">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243711">
                <a:tc rowSpan="3">
                  <a:txBody>
                    <a:bodyPr/>
                    <a:lstStyle/>
                    <a:p>
                      <a:pPr algn="l" latinLnBrk="1">
                        <a:buFont typeface="Arial" pitchFamily="34" charset="0"/>
                        <a:buChar char="•"/>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 Solar lentigines</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baseline="0" dirty="0">
                          <a:solidFill>
                            <a:schemeClr val="tx1"/>
                          </a:solidFill>
                          <a:latin typeface="Calibri" panose="020F0502020204030204" pitchFamily="34" charset="0"/>
                          <a:ea typeface="+mn-ea"/>
                          <a:cs typeface="Calibri" panose="020F0502020204030204" pitchFamily="34" charset="0"/>
                        </a:rPr>
                        <a:t> </a:t>
                      </a:r>
                      <a:r>
                        <a:rPr lang="en-US" altLang="ko-KR" sz="1000" b="1" dirty="0">
                          <a:solidFill>
                            <a:schemeClr val="tx1"/>
                          </a:solidFill>
                          <a:latin typeface="Calibri" panose="020F0502020204030204" pitchFamily="34" charset="0"/>
                          <a:ea typeface="+mn-ea"/>
                          <a:cs typeface="Calibri" panose="020F0502020204030204" pitchFamily="34" charset="0"/>
                        </a:rPr>
                        <a:t>Seborrheic keratosis</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a:t>
                      </a:r>
                      <a:r>
                        <a:rPr lang="en-US" altLang="ko-KR" sz="1000" b="1" i="0" u="none" strike="noStrike" kern="1200" baseline="0" dirty="0">
                          <a:solidFill>
                            <a:schemeClr val="tx1"/>
                          </a:solidFill>
                          <a:latin typeface="Calibri" panose="020F0502020204030204" pitchFamily="34" charset="0"/>
                          <a:ea typeface="+mn-ea"/>
                          <a:cs typeface="Calibri" panose="020F0502020204030204" pitchFamily="34" charset="0"/>
                        </a:rPr>
                        <a:t>Café-au-lait macules</a:t>
                      </a:r>
                      <a:endParaRPr lang="en-US" altLang="ko-KR" sz="1000" b="1" dirty="0">
                        <a:solidFill>
                          <a:schemeClr val="tx1"/>
                        </a:solidFill>
                        <a:latin typeface="Calibri" panose="020F0502020204030204" pitchFamily="34" charset="0"/>
                        <a:ea typeface="+mn-ea"/>
                        <a:cs typeface="Calibri" panose="020F050202020403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I-II</a:t>
                      </a:r>
                      <a:endParaRPr lang="ko-KR" altLang="en-US" sz="1000" b="1" dirty="0">
                        <a:latin typeface="Calibri" panose="020F0502020204030204" pitchFamily="34" charset="0"/>
                        <a:cs typeface="Calibri" panose="020F0502020204030204" pitchFamily="34" charset="0"/>
                      </a:endParaRP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C5</a:t>
                      </a: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10 ~ 15</a:t>
                      </a:r>
                      <a:endParaRPr lang="en-US" altLang="ko-KR" sz="1000" b="1" baseline="0" dirty="0">
                        <a:latin typeface="Calibri" panose="020F0502020204030204" pitchFamily="34" charset="0"/>
                        <a:cs typeface="Calibri" panose="020F0502020204030204" pitchFamily="34" charset="0"/>
                      </a:endParaRP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225 </a:t>
                      </a:r>
                      <a:r>
                        <a:rPr lang="en-US" altLang="ko-KR" sz="800" b="1" dirty="0">
                          <a:latin typeface="Calibri" panose="020F0502020204030204" pitchFamily="34" charset="0"/>
                          <a:cs typeface="Calibri" panose="020F0502020204030204" pitchFamily="34" charset="0"/>
                        </a:rPr>
                        <a:t>spots/cm2</a:t>
                      </a:r>
                      <a:endParaRPr lang="en-US" altLang="ko-KR" sz="1000" b="1" dirty="0">
                        <a:latin typeface="Calibri" panose="020F0502020204030204" pitchFamily="34" charset="0"/>
                        <a:cs typeface="Calibri" panose="020F0502020204030204" pitchFamily="34" charset="0"/>
                      </a:endParaRP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2 ~ 3</a:t>
                      </a:r>
                      <a:endParaRPr lang="en-US" altLang="ko-KR" sz="1000" b="1" dirty="0">
                        <a:latin typeface="Calibri" panose="020F0502020204030204" pitchFamily="34" charset="0"/>
                        <a:cs typeface="Calibri" panose="020F0502020204030204" pitchFamily="34" charset="0"/>
                      </a:endParaRP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20 ~ 30</a:t>
                      </a: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3 ~ 4</a:t>
                      </a:r>
                    </a:p>
                  </a:txBody>
                  <a:tcPr marL="91436" marR="91436" marT="45606" marB="4560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4</a:t>
                      </a:r>
                    </a:p>
                  </a:txBody>
                  <a:tcPr marL="91436" marR="91436" marT="45606" marB="45606"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74374">
                <a:tc vMerge="1">
                  <a:txBody>
                    <a:bodyPr/>
                    <a:lstStyle/>
                    <a:p>
                      <a:pPr latinLnBrk="1"/>
                      <a:endParaRPr lang="ko-KR" altLang="en-US"/>
                    </a:p>
                  </a:txBody>
                  <a:tcPr/>
                </a:tc>
                <a:tc>
                  <a:txBody>
                    <a:bodyPr/>
                    <a:lstStyle/>
                    <a:p>
                      <a:pPr algn="ctr" latinLnBrk="1"/>
                      <a:r>
                        <a:rPr lang="en-US" altLang="ko-KR" sz="1000" b="1" dirty="0">
                          <a:latin typeface="Calibri" panose="020F0502020204030204" pitchFamily="34" charset="0"/>
                          <a:cs typeface="Calibri" panose="020F0502020204030204" pitchFamily="34" charset="0"/>
                        </a:rPr>
                        <a:t>III-VI</a:t>
                      </a:r>
                      <a:endParaRPr lang="ko-KR" altLang="en-US" sz="1000" b="1" dirty="0">
                        <a:latin typeface="Calibri" panose="020F0502020204030204" pitchFamily="34" charset="0"/>
                        <a:cs typeface="Calibri" panose="020F0502020204030204" pitchFamily="34" charset="0"/>
                      </a:endParaRP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latinLnBrk="1"/>
                      <a:endParaRPr lang="ko-KR" altLang="en-US"/>
                    </a:p>
                  </a:txBody>
                  <a:tcP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5 ~ 10</a:t>
                      </a: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latinLnBrk="1"/>
                      <a:endParaRPr lang="ko-KR" altLang="en-US"/>
                    </a:p>
                  </a:txBody>
                  <a:tcP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1 ~ 2</a:t>
                      </a: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8 ~ 12</a:t>
                      </a:r>
                    </a:p>
                  </a:txBody>
                  <a:tcPr marL="91472" marR="91472" marT="45640" marB="4564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1132658">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Perform treatment with </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C5 over an area wider than the lesion.</a:t>
                      </a:r>
                      <a:endParaRPr lang="en-US" altLang="ko-KR" sz="1000" b="1" dirty="0">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End point : </a:t>
                      </a:r>
                      <a:r>
                        <a:rPr lang="en-US" altLang="ko-KR" sz="1000" dirty="0">
                          <a:latin typeface="Calibri" panose="020F0502020204030204" pitchFamily="34" charset="0"/>
                          <a:cs typeface="Calibri" panose="020F0502020204030204" pitchFamily="34" charset="0"/>
                        </a:rPr>
                        <a:t>Mild erythema and</a:t>
                      </a:r>
                      <a:r>
                        <a:rPr lang="en-US" altLang="ko-KR" sz="1000" b="1" dirty="0">
                          <a:latin typeface="Arial" pitchFamily="34" charset="0"/>
                          <a:ea typeface="Tahoma" pitchFamily="34" charset="0"/>
                          <a:cs typeface="Arial" pitchFamily="34" charset="0"/>
                        </a:rPr>
                        <a:t> </a:t>
                      </a:r>
                      <a:r>
                        <a:rPr lang="en-US" altLang="ko-KR" sz="1000" b="0" dirty="0">
                          <a:latin typeface="Calibri" panose="020F0502020204030204" pitchFamily="34" charset="0"/>
                          <a:ea typeface="Tahoma" pitchFamily="34" charset="0"/>
                          <a:cs typeface="Calibri" panose="020F0502020204030204" pitchFamily="34" charset="0"/>
                        </a:rPr>
                        <a:t>grey color change</a:t>
                      </a:r>
                      <a:endParaRPr lang="en-US" altLang="ko-KR" sz="1000" b="1" dirty="0">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Post care </a:t>
                      </a:r>
                      <a:r>
                        <a:rPr lang="en-US" altLang="ko-KR" sz="1000" dirty="0">
                          <a:latin typeface="Calibri" panose="020F0502020204030204" pitchFamily="34" charset="0"/>
                          <a:cs typeface="Calibri" panose="020F0502020204030204" pitchFamily="34" charset="0"/>
                        </a:rPr>
                        <a:t>: </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Cooling and apply hydrocortisone until </a:t>
                      </a:r>
                      <a:r>
                        <a:rPr lang="en-US" altLang="ko-KR" sz="1000" kern="1200" dirty="0" err="1">
                          <a:solidFill>
                            <a:schemeClr val="dk1"/>
                          </a:solidFill>
                          <a:latin typeface="Calibri" panose="020F0502020204030204" pitchFamily="34" charset="0"/>
                          <a:ea typeface="Tahoma" panose="020B0604030504040204" pitchFamily="34" charset="0"/>
                          <a:cs typeface="Calibri" panose="020F0502020204030204" pitchFamily="34" charset="0"/>
                        </a:rPr>
                        <a:t>microcrust</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flakes off</a:t>
                      </a:r>
                      <a:endParaRPr lang="en-US" altLang="ko-KR" sz="1000" dirty="0">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Note</a:t>
                      </a:r>
                      <a:r>
                        <a:rPr lang="en-US" altLang="ko-KR" sz="1000" b="0" dirty="0">
                          <a:latin typeface="Calibri" panose="020F0502020204030204" pitchFamily="34" charset="0"/>
                          <a:cs typeface="Calibri" panose="020F0502020204030204" pitchFamily="34" charset="0"/>
                        </a:rPr>
                        <a:t>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altLang="ko-KR" sz="1000" b="0"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ea typeface="Tahoma" panose="020B0604030504040204" pitchFamily="34" charset="0"/>
                          <a:cs typeface="Calibri" panose="020F0502020204030204" pitchFamily="34" charset="0"/>
                        </a:rPr>
                        <a:t>If a </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thick </a:t>
                      </a:r>
                      <a:r>
                        <a:rPr lang="en-US" altLang="ko-KR" sz="1000" kern="1200" dirty="0" err="1">
                          <a:solidFill>
                            <a:schemeClr val="dk1"/>
                          </a:solidFill>
                          <a:latin typeface="Calibri" panose="020F0502020204030204" pitchFamily="34" charset="0"/>
                          <a:ea typeface="Tahoma" panose="020B0604030504040204" pitchFamily="34" charset="0"/>
                          <a:cs typeface="Calibri" panose="020F0502020204030204" pitchFamily="34" charset="0"/>
                        </a:rPr>
                        <a:t>microcrust</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forms, let it fall off naturally and do not forcibly remove it to avoid  the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None/>
                        <a:tabLst/>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potential for PIH. </a:t>
                      </a:r>
                      <a:endParaRPr lang="en-US" altLang="ko-KR" sz="1000" dirty="0">
                        <a:latin typeface="Arial" panose="020B0604020202020204" pitchFamily="34" charset="0"/>
                        <a:ea typeface="Tahoma" panose="020B0604030504040204" pitchFamily="34" charset="0"/>
                        <a:cs typeface="Arial" panose="020B0604020202020204" pitchFamily="34" charset="0"/>
                      </a:endParaRPr>
                    </a:p>
                  </a:txBody>
                  <a:tcPr marL="91444" marR="91444" marT="45601" marB="45601"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4"/>
                  </a:ext>
                </a:extLst>
              </a:tr>
            </a:tbl>
          </a:graphicData>
        </a:graphic>
      </p:graphicFrame>
      <p:sp>
        <p:nvSpPr>
          <p:cNvPr id="24622" name="슬라이드 번호 개체 틀 1">
            <a:extLst>
              <a:ext uri="{FF2B5EF4-FFF2-40B4-BE49-F238E27FC236}">
                <a16:creationId xmlns:a16="http://schemas.microsoft.com/office/drawing/2014/main" id="{0689CEC6-007E-9B48-15D0-B74BCEF4EAEA}"/>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FDB2D2A3-15D5-4899-A224-87D3F4461587}" type="slidenum">
              <a:rPr lang="ko-KR" altLang="en-US" sz="1000" b="1">
                <a:solidFill>
                  <a:schemeClr val="bg1"/>
                </a:solidFill>
              </a:rPr>
              <a:pPr algn="ctr" eaLnBrk="1" latinLnBrk="1" hangingPunct="1"/>
              <a:t>5</a:t>
            </a:fld>
            <a:endParaRPr lang="ko-KR" altLang="en-US" sz="1000" b="1">
              <a:solidFill>
                <a:schemeClr val="bg1"/>
              </a:solidFill>
            </a:endParaRPr>
          </a:p>
        </p:txBody>
      </p:sp>
      <p:graphicFrame>
        <p:nvGraphicFramePr>
          <p:cNvPr id="42" name="표 41">
            <a:extLst>
              <a:ext uri="{FF2B5EF4-FFF2-40B4-BE49-F238E27FC236}">
                <a16:creationId xmlns:a16="http://schemas.microsoft.com/office/drawing/2014/main" id="{5083FA73-F953-B248-238B-BBE469D58492}"/>
              </a:ext>
            </a:extLst>
          </p:cNvPr>
          <p:cNvGraphicFramePr>
            <a:graphicFrameLocks noGrp="1"/>
          </p:cNvGraphicFramePr>
          <p:nvPr>
            <p:extLst>
              <p:ext uri="{D42A27DB-BD31-4B8C-83A1-F6EECF244321}">
                <p14:modId xmlns:p14="http://schemas.microsoft.com/office/powerpoint/2010/main" val="3108585570"/>
              </p:ext>
            </p:extLst>
          </p:nvPr>
        </p:nvGraphicFramePr>
        <p:xfrm>
          <a:off x="14288" y="973138"/>
          <a:ext cx="6843711" cy="1987688"/>
        </p:xfrm>
        <a:graphic>
          <a:graphicData uri="http://schemas.openxmlformats.org/drawingml/2006/table">
            <a:tbl>
              <a:tblPr firstRow="1" bandRow="1">
                <a:tableStyleId>{21E4AEA4-8DFA-4A89-87EB-49C32662AFE0}</a:tableStyleId>
              </a:tblPr>
              <a:tblGrid>
                <a:gridCol w="1602026">
                  <a:extLst>
                    <a:ext uri="{9D8B030D-6E8A-4147-A177-3AD203B41FA5}">
                      <a16:colId xmlns:a16="http://schemas.microsoft.com/office/drawing/2014/main" val="20000"/>
                    </a:ext>
                  </a:extLst>
                </a:gridCol>
                <a:gridCol w="504008">
                  <a:extLst>
                    <a:ext uri="{9D8B030D-6E8A-4147-A177-3AD203B41FA5}">
                      <a16:colId xmlns:a16="http://schemas.microsoft.com/office/drawing/2014/main" val="20001"/>
                    </a:ext>
                  </a:extLst>
                </a:gridCol>
                <a:gridCol w="676811">
                  <a:extLst>
                    <a:ext uri="{9D8B030D-6E8A-4147-A177-3AD203B41FA5}">
                      <a16:colId xmlns:a16="http://schemas.microsoft.com/office/drawing/2014/main" val="20002"/>
                    </a:ext>
                  </a:extLst>
                </a:gridCol>
                <a:gridCol w="676811">
                  <a:extLst>
                    <a:ext uri="{9D8B030D-6E8A-4147-A177-3AD203B41FA5}">
                      <a16:colId xmlns:a16="http://schemas.microsoft.com/office/drawing/2014/main" val="20003"/>
                    </a:ext>
                  </a:extLst>
                </a:gridCol>
                <a:gridCol w="676811">
                  <a:extLst>
                    <a:ext uri="{9D8B030D-6E8A-4147-A177-3AD203B41FA5}">
                      <a16:colId xmlns:a16="http://schemas.microsoft.com/office/drawing/2014/main" val="20004"/>
                    </a:ext>
                  </a:extLst>
                </a:gridCol>
                <a:gridCol w="676811">
                  <a:extLst>
                    <a:ext uri="{9D8B030D-6E8A-4147-A177-3AD203B41FA5}">
                      <a16:colId xmlns:a16="http://schemas.microsoft.com/office/drawing/2014/main" val="20005"/>
                    </a:ext>
                  </a:extLst>
                </a:gridCol>
                <a:gridCol w="676811">
                  <a:extLst>
                    <a:ext uri="{9D8B030D-6E8A-4147-A177-3AD203B41FA5}">
                      <a16:colId xmlns:a16="http://schemas.microsoft.com/office/drawing/2014/main" val="20006"/>
                    </a:ext>
                  </a:extLst>
                </a:gridCol>
                <a:gridCol w="676811">
                  <a:extLst>
                    <a:ext uri="{9D8B030D-6E8A-4147-A177-3AD203B41FA5}">
                      <a16:colId xmlns:a16="http://schemas.microsoft.com/office/drawing/2014/main" val="20007"/>
                    </a:ext>
                  </a:extLst>
                </a:gridCol>
                <a:gridCol w="676811">
                  <a:extLst>
                    <a:ext uri="{9D8B030D-6E8A-4147-A177-3AD203B41FA5}">
                      <a16:colId xmlns:a16="http://schemas.microsoft.com/office/drawing/2014/main" val="20008"/>
                    </a:ext>
                  </a:extLst>
                </a:gridCol>
              </a:tblGrid>
              <a:tr h="304682">
                <a:tc gridSpan="9">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400" b="1" dirty="0">
                          <a:solidFill>
                            <a:schemeClr val="bg1"/>
                          </a:solidFill>
                          <a:latin typeface="Calibri" panose="020F0502020204030204" pitchFamily="34" charset="0"/>
                          <a:cs typeface="Calibri" panose="020F0502020204030204" pitchFamily="34" charset="0"/>
                        </a:rPr>
                        <a:t>Melasma / PIH</a:t>
                      </a:r>
                      <a:endParaRPr kumimoji="0" lang="ko-KR" altLang="en-US" sz="13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65664">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243860">
                <a:tc rowSpan="3">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M</a:t>
                      </a:r>
                      <a:r>
                        <a:rPr kumimoji="0" lang="en-US" altLang="ko-KR" sz="1000" b="1" dirty="0">
                          <a:solidFill>
                            <a:schemeClr val="tx1"/>
                          </a:solidFill>
                          <a:latin typeface="Calibri" panose="020F0502020204030204" pitchFamily="34" charset="0"/>
                          <a:ea typeface="+mn-ea"/>
                          <a:cs typeface="Calibri" panose="020F0502020204030204" pitchFamily="34" charset="0"/>
                        </a:rPr>
                        <a:t>elasma</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kumimoji="0" lang="en-US" altLang="ko-KR" sz="1000" b="1" dirty="0">
                          <a:solidFill>
                            <a:schemeClr val="tx1"/>
                          </a:solidFill>
                          <a:latin typeface="Calibri" panose="020F0502020204030204" pitchFamily="34" charset="0"/>
                          <a:ea typeface="+mn-ea"/>
                          <a:cs typeface="Calibri" panose="020F0502020204030204" pitchFamily="34" charset="0"/>
                        </a:rPr>
                        <a:t> PIH</a:t>
                      </a:r>
                      <a:endParaRPr kumimoji="0" lang="ko-KR" altLang="en-US" sz="1000" b="1" dirty="0">
                        <a:solidFill>
                          <a:schemeClr val="tx1"/>
                        </a:solidFill>
                        <a:latin typeface="Calibri" panose="020F0502020204030204" pitchFamily="34" charset="0"/>
                        <a:cs typeface="Calibri" panose="020F0502020204030204" pitchFamily="34" charset="0"/>
                      </a:endParaRP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I-II</a:t>
                      </a:r>
                      <a:endParaRPr lang="ko-KR" altLang="en-US" sz="1000" b="1" dirty="0">
                        <a:latin typeface="Calibri" panose="020F0502020204030204" pitchFamily="34" charset="0"/>
                        <a:cs typeface="Calibri" panose="020F0502020204030204" pitchFamily="34" charset="0"/>
                      </a:endParaRP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Roller</a:t>
                      </a:r>
                      <a:endParaRPr lang="ko-KR" altLang="en-US" sz="1000" b="1" dirty="0">
                        <a:latin typeface="Calibri" panose="020F0502020204030204" pitchFamily="34" charset="0"/>
                        <a:cs typeface="Calibri" panose="020F0502020204030204" pitchFamily="34" charset="0"/>
                      </a:endParaRP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3 ~ 5</a:t>
                      </a: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2 ~ 4</a:t>
                      </a: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 5</a:t>
                      </a: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3 ~ 5</a:t>
                      </a:r>
                    </a:p>
                  </a:txBody>
                  <a:tcPr marL="91418" marR="91418" marT="45637" marB="4563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rowSpan="2">
                  <a:txBody>
                    <a:bodyPr/>
                    <a:lstStyle/>
                    <a:p>
                      <a:pPr algn="ctr" latinLnBrk="1"/>
                      <a:r>
                        <a:rPr lang="en-US" altLang="ko-KR" sz="1000" b="1" dirty="0">
                          <a:latin typeface="Calibri" panose="020F0502020204030204" pitchFamily="34" charset="0"/>
                          <a:cs typeface="Calibri" panose="020F0502020204030204" pitchFamily="34" charset="0"/>
                        </a:rPr>
                        <a:t>2</a:t>
                      </a:r>
                    </a:p>
                  </a:txBody>
                  <a:tcPr marL="91418" marR="91418" marT="45637" marB="45637"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243860">
                <a:tc vMerge="1">
                  <a:txBody>
                    <a:bodyPr/>
                    <a:lstStyle/>
                    <a:p>
                      <a:pPr latinLnBrk="1"/>
                      <a:endParaRPr lang="ko-KR" altLang="en-US"/>
                    </a:p>
                  </a:txBody>
                  <a:tcPr/>
                </a:tc>
                <a:tc>
                  <a:txBody>
                    <a:bodyPr/>
                    <a:lstStyle/>
                    <a:p>
                      <a:pPr algn="ctr" latinLnBrk="1"/>
                      <a:r>
                        <a:rPr lang="en-US" altLang="ko-KR" sz="1000" b="1" dirty="0">
                          <a:latin typeface="Calibri" panose="020F0502020204030204" pitchFamily="34" charset="0"/>
                          <a:cs typeface="Calibri" panose="020F0502020204030204" pitchFamily="34" charset="0"/>
                        </a:rPr>
                        <a:t>III-VI</a:t>
                      </a:r>
                      <a:endParaRPr lang="ko-KR" altLang="en-US" sz="1000" b="1" dirty="0">
                        <a:latin typeface="Calibri" panose="020F0502020204030204" pitchFamily="34" charset="0"/>
                        <a:cs typeface="Calibri" panose="020F0502020204030204" pitchFamily="34" charset="0"/>
                      </a:endParaRP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latinLnBrk="1"/>
                      <a:endParaRPr lang="ko-KR" altLang="en-US"/>
                    </a:p>
                  </a:txBody>
                  <a:tcP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1 ~ 3</a:t>
                      </a: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latinLnBrk="1"/>
                      <a:endParaRPr lang="ko-KR" altLang="en-US"/>
                    </a:p>
                  </a:txBody>
                  <a:tcP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latinLnBrk="1"/>
                      <a:endParaRPr lang="ko-KR" altLang="en-US"/>
                    </a:p>
                  </a:txBody>
                  <a:tcP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 2</a:t>
                      </a:r>
                      <a:endParaRPr lang="ko-KR" altLang="en-US" sz="1000" b="1" dirty="0">
                        <a:latin typeface="Calibri" panose="020F0502020204030204" pitchFamily="34" charset="0"/>
                        <a:cs typeface="Calibri" panose="020F0502020204030204" pitchFamily="34" charset="0"/>
                      </a:endParaRPr>
                    </a:p>
                  </a:txBody>
                  <a:tcPr marL="91451" marR="91451" marT="45702" marB="4570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v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3"/>
                  </a:ext>
                </a:extLst>
              </a:tr>
              <a:tr h="599295">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End point: </a:t>
                      </a:r>
                      <a:r>
                        <a:rPr lang="en-US" altLang="ko-KR" sz="1000" dirty="0">
                          <a:solidFill>
                            <a:schemeClr val="tx1"/>
                          </a:solidFill>
                          <a:latin typeface="Calibri" panose="020F0502020204030204" pitchFamily="34" charset="0"/>
                          <a:cs typeface="Calibri" panose="020F0502020204030204" pitchFamily="34" charset="0"/>
                        </a:rPr>
                        <a:t>Mild erythema</a:t>
                      </a:r>
                      <a:endParaRPr lang="en-US" altLang="ko-KR" sz="1000" b="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Post care:</a:t>
                      </a:r>
                      <a:r>
                        <a:rPr lang="en-US" altLang="ko-KR" sz="1000" dirty="0">
                          <a:solidFill>
                            <a:schemeClr val="tx1"/>
                          </a:solidFill>
                          <a:latin typeface="Calibri" panose="020F0502020204030204" pitchFamily="34" charset="0"/>
                          <a:cs typeface="Calibri" panose="020F0502020204030204" pitchFamily="34" charset="0"/>
                        </a:rPr>
                        <a:t> Moisturize the skin and apply cooling and TA ampoule</a:t>
                      </a:r>
                    </a:p>
                    <a:p>
                      <a:pPr marL="87313" marR="0" lvl="0" indent="-87313"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Note </a:t>
                      </a:r>
                      <a:endParaRPr lang="en-US" altLang="ko-KR" sz="1000" b="0" dirty="0">
                        <a:solidFill>
                          <a:schemeClr val="tx1"/>
                        </a:solidFill>
                        <a:latin typeface="Calibri" panose="020F0502020204030204" pitchFamily="34" charset="0"/>
                        <a:cs typeface="Calibri" panose="020F0502020204030204" pitchFamily="34" charset="0"/>
                      </a:endParaRP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None/>
                        <a:tabLst/>
                        <a:defRPr/>
                      </a:pP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a:t>
                      </a:r>
                      <a:r>
                        <a:rPr lang="en-US" altLang="ko-KR" sz="1000" dirty="0">
                          <a:solidFill>
                            <a:schemeClr val="tx1"/>
                          </a:solidFill>
                          <a:latin typeface="Calibri" panose="020F0502020204030204" pitchFamily="34" charset="0"/>
                          <a:cs typeface="Calibri" panose="020F0502020204030204" pitchFamily="34" charset="0"/>
                        </a:rPr>
                        <a:t>Please avoid </a:t>
                      </a:r>
                      <a:r>
                        <a:rPr lang="en-US" altLang="ko-KR" sz="1000" b="0" dirty="0">
                          <a:solidFill>
                            <a:schemeClr val="tx1"/>
                          </a:solidFill>
                          <a:latin typeface="Calibri" panose="020F0502020204030204" pitchFamily="34" charset="0"/>
                          <a:cs typeface="Calibri" panose="020F0502020204030204" pitchFamily="34" charset="0"/>
                        </a:rPr>
                        <a:t>the melasma areas when treating the full face with </a:t>
                      </a:r>
                      <a:r>
                        <a:rPr lang="en-US" altLang="ko-KR" sz="1000" b="0" dirty="0" err="1">
                          <a:solidFill>
                            <a:schemeClr val="tx1"/>
                          </a:solidFill>
                          <a:latin typeface="Calibri" panose="020F0502020204030204" pitchFamily="34" charset="0"/>
                          <a:cs typeface="Calibri" panose="020F0502020204030204" pitchFamily="34" charset="0"/>
                        </a:rPr>
                        <a:t>UltraGlow</a:t>
                      </a:r>
                      <a:r>
                        <a:rPr lang="en-US" altLang="ko-KR" sz="1000" b="0" dirty="0">
                          <a:solidFill>
                            <a:schemeClr val="tx1"/>
                          </a:solidFill>
                          <a:latin typeface="Calibri" panose="020F0502020204030204" pitchFamily="34" charset="0"/>
                          <a:cs typeface="Calibri" panose="020F0502020204030204" pitchFamily="34" charset="0"/>
                        </a:rPr>
                        <a:t> Therapy   </a:t>
                      </a: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None/>
                        <a:tabLst/>
                        <a:defRPr/>
                      </a:pPr>
                      <a:r>
                        <a:rPr lang="en-US" altLang="ko-KR" sz="1000" b="0" dirty="0">
                          <a:solidFill>
                            <a:schemeClr val="tx1"/>
                          </a:solidFill>
                          <a:latin typeface="Calibri" panose="020F0502020204030204" pitchFamily="34" charset="0"/>
                          <a:cs typeface="Calibri" panose="020F0502020204030204" pitchFamily="34" charset="0"/>
                        </a:rPr>
                        <a:t>     parameters. </a:t>
                      </a:r>
                    </a:p>
                  </a:txBody>
                  <a:tcPr marL="91426" marR="91426" marT="45622" marB="45622"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4"/>
                  </a:ext>
                </a:extLst>
              </a:tr>
            </a:tbl>
          </a:graphicData>
        </a:graphic>
      </p:graphicFrame>
      <p:graphicFrame>
        <p:nvGraphicFramePr>
          <p:cNvPr id="61" name="표 60">
            <a:extLst>
              <a:ext uri="{FF2B5EF4-FFF2-40B4-BE49-F238E27FC236}">
                <a16:creationId xmlns:a16="http://schemas.microsoft.com/office/drawing/2014/main" id="{4D3EF03A-1F52-1206-6B5C-2003D687B55F}"/>
              </a:ext>
            </a:extLst>
          </p:cNvPr>
          <p:cNvGraphicFramePr>
            <a:graphicFrameLocks noGrp="1"/>
          </p:cNvGraphicFramePr>
          <p:nvPr>
            <p:extLst>
              <p:ext uri="{D42A27DB-BD31-4B8C-83A1-F6EECF244321}">
                <p14:modId xmlns:p14="http://schemas.microsoft.com/office/powerpoint/2010/main" val="2877523779"/>
              </p:ext>
            </p:extLst>
          </p:nvPr>
        </p:nvGraphicFramePr>
        <p:xfrm>
          <a:off x="14288" y="5426856"/>
          <a:ext cx="6842124" cy="1860550"/>
        </p:xfrm>
        <a:graphic>
          <a:graphicData uri="http://schemas.openxmlformats.org/drawingml/2006/table">
            <a:tbl>
              <a:tblPr firstRow="1" bandRow="1">
                <a:tableStyleId>{21E4AEA4-8DFA-4A89-87EB-49C32662AFE0}</a:tableStyleId>
              </a:tblPr>
              <a:tblGrid>
                <a:gridCol w="1601655">
                  <a:extLst>
                    <a:ext uri="{9D8B030D-6E8A-4147-A177-3AD203B41FA5}">
                      <a16:colId xmlns:a16="http://schemas.microsoft.com/office/drawing/2014/main" val="20000"/>
                    </a:ext>
                  </a:extLst>
                </a:gridCol>
                <a:gridCol w="503891">
                  <a:extLst>
                    <a:ext uri="{9D8B030D-6E8A-4147-A177-3AD203B41FA5}">
                      <a16:colId xmlns:a16="http://schemas.microsoft.com/office/drawing/2014/main" val="20001"/>
                    </a:ext>
                  </a:extLst>
                </a:gridCol>
                <a:gridCol w="676654">
                  <a:extLst>
                    <a:ext uri="{9D8B030D-6E8A-4147-A177-3AD203B41FA5}">
                      <a16:colId xmlns:a16="http://schemas.microsoft.com/office/drawing/2014/main" val="20002"/>
                    </a:ext>
                  </a:extLst>
                </a:gridCol>
                <a:gridCol w="676654">
                  <a:extLst>
                    <a:ext uri="{9D8B030D-6E8A-4147-A177-3AD203B41FA5}">
                      <a16:colId xmlns:a16="http://schemas.microsoft.com/office/drawing/2014/main" val="20003"/>
                    </a:ext>
                  </a:extLst>
                </a:gridCol>
                <a:gridCol w="676654">
                  <a:extLst>
                    <a:ext uri="{9D8B030D-6E8A-4147-A177-3AD203B41FA5}">
                      <a16:colId xmlns:a16="http://schemas.microsoft.com/office/drawing/2014/main" val="20004"/>
                    </a:ext>
                  </a:extLst>
                </a:gridCol>
                <a:gridCol w="676654">
                  <a:extLst>
                    <a:ext uri="{9D8B030D-6E8A-4147-A177-3AD203B41FA5}">
                      <a16:colId xmlns:a16="http://schemas.microsoft.com/office/drawing/2014/main" val="20005"/>
                    </a:ext>
                  </a:extLst>
                </a:gridCol>
                <a:gridCol w="676654">
                  <a:extLst>
                    <a:ext uri="{9D8B030D-6E8A-4147-A177-3AD203B41FA5}">
                      <a16:colId xmlns:a16="http://schemas.microsoft.com/office/drawing/2014/main" val="20006"/>
                    </a:ext>
                  </a:extLst>
                </a:gridCol>
                <a:gridCol w="676654">
                  <a:extLst>
                    <a:ext uri="{9D8B030D-6E8A-4147-A177-3AD203B41FA5}">
                      <a16:colId xmlns:a16="http://schemas.microsoft.com/office/drawing/2014/main" val="20007"/>
                    </a:ext>
                  </a:extLst>
                </a:gridCol>
                <a:gridCol w="676654">
                  <a:extLst>
                    <a:ext uri="{9D8B030D-6E8A-4147-A177-3AD203B41FA5}">
                      <a16:colId xmlns:a16="http://schemas.microsoft.com/office/drawing/2014/main" val="20008"/>
                    </a:ext>
                  </a:extLst>
                </a:gridCol>
              </a:tblGrid>
              <a:tr h="304563">
                <a:tc gridSpan="9">
                  <a:txBody>
                    <a:bodyPr/>
                    <a:lstStyle/>
                    <a:p>
                      <a:pPr algn="ctr" eaLnBrk="1" latinLnBrk="1" hangingPunct="1">
                        <a:defRPr/>
                      </a:pPr>
                      <a:r>
                        <a:rPr kumimoji="0" lang="en-US" altLang="ko-KR" sz="1400" b="1" dirty="0">
                          <a:solidFill>
                            <a:schemeClr val="bg1"/>
                          </a:solidFill>
                          <a:latin typeface="Calibri" panose="020F0502020204030204" pitchFamily="34" charset="0"/>
                          <a:cs typeface="Calibri" panose="020F0502020204030204" pitchFamily="34" charset="0"/>
                        </a:rPr>
                        <a:t>Riehl’s Melanosis</a:t>
                      </a:r>
                      <a:endParaRPr kumimoji="0" lang="ko-KR" altLang="en-US" sz="13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82851">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396076">
                <a:tc rowSpan="2">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1" dirty="0">
                          <a:solidFill>
                            <a:schemeClr val="tx1"/>
                          </a:solidFill>
                          <a:latin typeface="Calibri" panose="020F0502020204030204" pitchFamily="34" charset="0"/>
                          <a:ea typeface="+mn-ea"/>
                          <a:cs typeface="Calibri" panose="020F0502020204030204" pitchFamily="34" charset="0"/>
                        </a:rPr>
                        <a:t> </a:t>
                      </a:r>
                      <a:r>
                        <a:rPr kumimoji="0" lang="en-US" altLang="ko-KR" sz="1000" b="1" dirty="0">
                          <a:solidFill>
                            <a:schemeClr val="tx1"/>
                          </a:solidFill>
                          <a:latin typeface="Calibri" panose="020F0502020204030204" pitchFamily="34" charset="0"/>
                          <a:cs typeface="Calibri" panose="020F0502020204030204" pitchFamily="34" charset="0"/>
                        </a:rPr>
                        <a:t>Riehl’s Melanosis</a:t>
                      </a:r>
                      <a:endParaRPr kumimoji="0" lang="ko-KR" altLang="en-US" sz="1000" b="1" dirty="0">
                        <a:solidFill>
                          <a:schemeClr val="tx1"/>
                        </a:solidFill>
                        <a:latin typeface="Calibri" panose="020F0502020204030204" pitchFamily="34" charset="0"/>
                        <a:cs typeface="Calibri" panose="020F0502020204030204" pitchFamily="34" charset="0"/>
                      </a:endParaRP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I-VI</a:t>
                      </a:r>
                      <a:endParaRPr lang="ko-KR" altLang="en-US" sz="1000" b="1" dirty="0">
                        <a:latin typeface="Calibri" panose="020F0502020204030204" pitchFamily="34" charset="0"/>
                        <a:cs typeface="Calibri" panose="020F0502020204030204" pitchFamily="34" charset="0"/>
                      </a:endParaRP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Roller</a:t>
                      </a: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8 ~ 10</a:t>
                      </a: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Random</a:t>
                      </a: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3 ~ 4</a:t>
                      </a:r>
                      <a:endParaRPr lang="en-US" altLang="ko-KR" sz="1000" b="1" dirty="0">
                        <a:latin typeface="Calibri" panose="020F0502020204030204" pitchFamily="34" charset="0"/>
                        <a:cs typeface="Calibri" panose="020F0502020204030204" pitchFamily="34" charset="0"/>
                      </a:endParaRP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7 ~ 13</a:t>
                      </a:r>
                    </a:p>
                  </a:txBody>
                  <a:tcPr marL="91429" marR="91429" marT="45620" marB="45620"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a:t>
                      </a:r>
                    </a:p>
                  </a:txBody>
                  <a:tcPr marL="91407" marR="91407" marT="45659" marB="4565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07" marR="91407" marT="45659" marB="4565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777060">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eaLnBrk="1" fontAlgn="auto" latinLnBrk="1" hangingPunct="1">
                        <a:spcBef>
                          <a:spcPts val="0"/>
                        </a:spcBef>
                        <a:spcAft>
                          <a:spcPts val="200"/>
                        </a:spcAft>
                        <a:buFont typeface="Wingdings" panose="05000000000000000000" pitchFamily="2" charset="2"/>
                        <a:buChar char="§"/>
                        <a:defRPr/>
                      </a:pPr>
                      <a:r>
                        <a:rPr lang="en-US" altLang="ko-KR" sz="1000" b="1" dirty="0">
                          <a:latin typeface="Calibri" panose="020F0502020204030204" pitchFamily="34" charset="0"/>
                          <a:cs typeface="Calibri" panose="020F0502020204030204" pitchFamily="34" charset="0"/>
                        </a:rPr>
                        <a:t> </a:t>
                      </a:r>
                      <a:r>
                        <a:rPr lang="en-US" altLang="ko-KR" sz="1000" dirty="0">
                          <a:latin typeface="Calibri" panose="020F0502020204030204" pitchFamily="34" charset="0"/>
                          <a:cs typeface="Calibri" panose="020F0502020204030204" pitchFamily="34" charset="0"/>
                        </a:rPr>
                        <a:t>Apply anesthetic cream for 30 - 40 min. </a:t>
                      </a:r>
                    </a:p>
                    <a:p>
                      <a:pPr eaLnBrk="1" fontAlgn="auto" latinLnBrk="1" hangingPunct="1">
                        <a:spcBef>
                          <a:spcPts val="0"/>
                        </a:spcBef>
                        <a:spcAft>
                          <a:spcPts val="200"/>
                        </a:spcAft>
                        <a:buFont typeface="Wingdings" panose="05000000000000000000" pitchFamily="2" charset="2"/>
                        <a:buChar char="§"/>
                        <a:defRPr/>
                      </a:pPr>
                      <a:r>
                        <a:rPr lang="en-US" altLang="ko-KR" sz="1000" dirty="0">
                          <a:latin typeface="Calibri" panose="020F0502020204030204" pitchFamily="34" charset="0"/>
                          <a:cs typeface="Calibri" panose="020F0502020204030204" pitchFamily="34" charset="0"/>
                        </a:rPr>
                        <a:t> </a:t>
                      </a:r>
                      <a:r>
                        <a:rPr lang="en-US" altLang="ko-KR" sz="1000" dirty="0" err="1">
                          <a:latin typeface="Calibri" panose="020F0502020204030204" pitchFamily="34" charset="0"/>
                          <a:cs typeface="Calibri" panose="020F0502020204030204" pitchFamily="34" charset="0"/>
                        </a:rPr>
                        <a:t>Microcrusts</a:t>
                      </a:r>
                      <a:r>
                        <a:rPr lang="en-US" altLang="ko-KR" sz="1000" dirty="0">
                          <a:latin typeface="Calibri" panose="020F0502020204030204" pitchFamily="34" charset="0"/>
                          <a:cs typeface="Calibri" panose="020F0502020204030204" pitchFamily="34" charset="0"/>
                        </a:rPr>
                        <a:t> will form after the treatment and will naturally fall off within 3 - 7 days. </a:t>
                      </a:r>
                      <a:endParaRPr lang="en-US" altLang="ko-KR" sz="1000" b="1" dirty="0">
                        <a:latin typeface="Calibri" panose="020F0502020204030204" pitchFamily="34" charset="0"/>
                        <a:cs typeface="Calibri" panose="020F0502020204030204" pitchFamily="34" charset="0"/>
                      </a:endParaRP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End point: </a:t>
                      </a:r>
                      <a:r>
                        <a:rPr lang="en-US" altLang="ko-KR" sz="1000" dirty="0">
                          <a:latin typeface="Calibri" panose="020F0502020204030204" pitchFamily="34" charset="0"/>
                          <a:cs typeface="Calibri" panose="020F0502020204030204" pitchFamily="34" charset="0"/>
                        </a:rPr>
                        <a:t>Moderate erythema &amp; edema </a:t>
                      </a:r>
                    </a:p>
                    <a:p>
                      <a:pPr marL="0" marR="0" lvl="0" indent="0" algn="l" defTabSz="914400" rtl="0" eaLnBrk="1" fontAlgn="auto" latinLnBrk="1" hangingPunct="1">
                        <a:lnSpc>
                          <a:spcPct val="100000"/>
                        </a:lnSpc>
                        <a:spcBef>
                          <a:spcPts val="0"/>
                        </a:spcBef>
                        <a:spcAft>
                          <a:spcPts val="200"/>
                        </a:spcAft>
                        <a:buClrTx/>
                        <a:buSzTx/>
                        <a:buFont typeface="Wingdings" panose="05000000000000000000" pitchFamily="2" charset="2"/>
                        <a:buChar char="§"/>
                        <a:tabLst/>
                        <a:defRPr/>
                      </a:pPr>
                      <a:r>
                        <a:rPr lang="en-US" altLang="ko-KR" sz="1000" b="1" dirty="0">
                          <a:latin typeface="Calibri" panose="020F0502020204030204" pitchFamily="34" charset="0"/>
                          <a:cs typeface="Calibri" panose="020F0502020204030204" pitchFamily="34" charset="0"/>
                        </a:rPr>
                        <a:t> Post care</a:t>
                      </a:r>
                      <a:r>
                        <a:rPr lang="en-US" altLang="ko-KR" sz="1000" dirty="0">
                          <a:latin typeface="Calibri" panose="020F0502020204030204" pitchFamily="34" charset="0"/>
                          <a:cs typeface="Calibri" panose="020F0502020204030204" pitchFamily="34" charset="0"/>
                        </a:rPr>
                        <a:t>: Moisturize the skin and apply cooling</a:t>
                      </a:r>
                    </a:p>
                  </a:txBody>
                  <a:tcPr marL="91405" marR="91405" marT="45589" marB="4558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3"/>
                  </a:ext>
                </a:extLst>
              </a:tr>
            </a:tbl>
          </a:graphicData>
        </a:graphic>
      </p:graphicFrame>
      <p:graphicFrame>
        <p:nvGraphicFramePr>
          <p:cNvPr id="65" name="표 64">
            <a:extLst>
              <a:ext uri="{FF2B5EF4-FFF2-40B4-BE49-F238E27FC236}">
                <a16:creationId xmlns:a16="http://schemas.microsoft.com/office/drawing/2014/main" id="{B7F89CDB-4DA6-D9C2-062B-5B869B8D8F62}"/>
              </a:ext>
            </a:extLst>
          </p:cNvPr>
          <p:cNvGraphicFramePr>
            <a:graphicFrameLocks noGrp="1"/>
          </p:cNvGraphicFramePr>
          <p:nvPr>
            <p:extLst>
              <p:ext uri="{D42A27DB-BD31-4B8C-83A1-F6EECF244321}">
                <p14:modId xmlns:p14="http://schemas.microsoft.com/office/powerpoint/2010/main" val="1801286984"/>
              </p:ext>
            </p:extLst>
          </p:nvPr>
        </p:nvGraphicFramePr>
        <p:xfrm>
          <a:off x="7938" y="7364042"/>
          <a:ext cx="6842124" cy="2170346"/>
        </p:xfrm>
        <a:graphic>
          <a:graphicData uri="http://schemas.openxmlformats.org/drawingml/2006/table">
            <a:tbl>
              <a:tblPr firstRow="1" bandRow="1">
                <a:tableStyleId>{21E4AEA4-8DFA-4A89-87EB-49C32662AFE0}</a:tableStyleId>
              </a:tblPr>
              <a:tblGrid>
                <a:gridCol w="1601655">
                  <a:extLst>
                    <a:ext uri="{9D8B030D-6E8A-4147-A177-3AD203B41FA5}">
                      <a16:colId xmlns:a16="http://schemas.microsoft.com/office/drawing/2014/main" val="20000"/>
                    </a:ext>
                  </a:extLst>
                </a:gridCol>
                <a:gridCol w="503891">
                  <a:extLst>
                    <a:ext uri="{9D8B030D-6E8A-4147-A177-3AD203B41FA5}">
                      <a16:colId xmlns:a16="http://schemas.microsoft.com/office/drawing/2014/main" val="20001"/>
                    </a:ext>
                  </a:extLst>
                </a:gridCol>
                <a:gridCol w="676654">
                  <a:extLst>
                    <a:ext uri="{9D8B030D-6E8A-4147-A177-3AD203B41FA5}">
                      <a16:colId xmlns:a16="http://schemas.microsoft.com/office/drawing/2014/main" val="20002"/>
                    </a:ext>
                  </a:extLst>
                </a:gridCol>
                <a:gridCol w="676654">
                  <a:extLst>
                    <a:ext uri="{9D8B030D-6E8A-4147-A177-3AD203B41FA5}">
                      <a16:colId xmlns:a16="http://schemas.microsoft.com/office/drawing/2014/main" val="20003"/>
                    </a:ext>
                  </a:extLst>
                </a:gridCol>
                <a:gridCol w="676654">
                  <a:extLst>
                    <a:ext uri="{9D8B030D-6E8A-4147-A177-3AD203B41FA5}">
                      <a16:colId xmlns:a16="http://schemas.microsoft.com/office/drawing/2014/main" val="20004"/>
                    </a:ext>
                  </a:extLst>
                </a:gridCol>
                <a:gridCol w="676654">
                  <a:extLst>
                    <a:ext uri="{9D8B030D-6E8A-4147-A177-3AD203B41FA5}">
                      <a16:colId xmlns:a16="http://schemas.microsoft.com/office/drawing/2014/main" val="20005"/>
                    </a:ext>
                  </a:extLst>
                </a:gridCol>
                <a:gridCol w="676654">
                  <a:extLst>
                    <a:ext uri="{9D8B030D-6E8A-4147-A177-3AD203B41FA5}">
                      <a16:colId xmlns:a16="http://schemas.microsoft.com/office/drawing/2014/main" val="20006"/>
                    </a:ext>
                  </a:extLst>
                </a:gridCol>
                <a:gridCol w="676654">
                  <a:extLst>
                    <a:ext uri="{9D8B030D-6E8A-4147-A177-3AD203B41FA5}">
                      <a16:colId xmlns:a16="http://schemas.microsoft.com/office/drawing/2014/main" val="20007"/>
                    </a:ext>
                  </a:extLst>
                </a:gridCol>
                <a:gridCol w="676654">
                  <a:extLst>
                    <a:ext uri="{9D8B030D-6E8A-4147-A177-3AD203B41FA5}">
                      <a16:colId xmlns:a16="http://schemas.microsoft.com/office/drawing/2014/main" val="20008"/>
                    </a:ext>
                  </a:extLst>
                </a:gridCol>
              </a:tblGrid>
              <a:tr h="304565">
                <a:tc gridSpan="9">
                  <a:txBody>
                    <a:bodyPr/>
                    <a:lstStyle/>
                    <a:p>
                      <a:pPr algn="ctr" eaLnBrk="1" latinLnBrk="1" hangingPunct="1">
                        <a:defRPr/>
                      </a:pPr>
                      <a:r>
                        <a:rPr kumimoji="0" lang="en-US" altLang="ko-KR" sz="1400" b="1" dirty="0">
                          <a:solidFill>
                            <a:schemeClr val="bg1"/>
                          </a:solidFill>
                          <a:latin typeface="Calibri" panose="020F0502020204030204" pitchFamily="34" charset="0"/>
                          <a:cs typeface="Calibri" panose="020F0502020204030204" pitchFamily="34" charset="0"/>
                        </a:rPr>
                        <a:t>Vulvar Hyperpigmentation</a:t>
                      </a:r>
                      <a:endParaRPr kumimoji="0" lang="ko-KR" altLang="en-US" sz="13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EACAC"/>
                    </a:solidFill>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solidFill>
                          <a:schemeClr val="bg1"/>
                        </a:solidFill>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tc hMerge="1">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4" marR="91424" marT="45609" marB="45609" anchor="ctr">
                    <a:lnL w="12700" cap="flat" cmpd="sng" algn="ctr">
                      <a:solidFill>
                        <a:schemeClr val="accent2">
                          <a:lumMod val="20000"/>
                          <a:lumOff val="80000"/>
                        </a:schemeClr>
                      </a:solidFill>
                      <a:prstDash val="solid"/>
                      <a:round/>
                      <a:headEnd type="none" w="med" len="med"/>
                      <a:tailEnd type="none" w="med" len="med"/>
                    </a:lnL>
                    <a:lnR w="12700" cap="flat" cmpd="sng" algn="ctr">
                      <a:solidFill>
                        <a:schemeClr val="accent2">
                          <a:lumMod val="20000"/>
                          <a:lumOff val="80000"/>
                        </a:schemeClr>
                      </a:solidFill>
                      <a:prstDash val="solid"/>
                      <a:round/>
                      <a:headEnd type="none" w="med" len="med"/>
                      <a:tailEnd type="none" w="med" len="med"/>
                    </a:lnR>
                    <a:lnT w="12700" cap="flat" cmpd="sng" algn="ctr">
                      <a:solidFill>
                        <a:schemeClr val="accent2">
                          <a:lumMod val="20000"/>
                          <a:lumOff val="80000"/>
                        </a:schemeClr>
                      </a:solidFill>
                      <a:prstDash val="solid"/>
                      <a:round/>
                      <a:headEnd type="none" w="med" len="med"/>
                      <a:tailEnd type="none" w="med" len="med"/>
                    </a:lnT>
                    <a:lnB w="12700" cap="flat" cmpd="sng" algn="ctr">
                      <a:solidFill>
                        <a:schemeClr val="accent2">
                          <a:lumMod val="20000"/>
                          <a:lumOff val="80000"/>
                        </a:schemeClr>
                      </a:solidFill>
                      <a:prstDash val="solid"/>
                      <a:round/>
                      <a:headEnd type="none" w="med" len="med"/>
                      <a:tailEnd type="none" w="med" len="med"/>
                    </a:lnB>
                  </a:tcPr>
                </a:tc>
                <a:extLst>
                  <a:ext uri="{0D108BD9-81ED-4DB2-BD59-A6C34878D82A}">
                    <a16:rowId xmlns:a16="http://schemas.microsoft.com/office/drawing/2014/main" val="10000"/>
                  </a:ext>
                </a:extLst>
              </a:tr>
              <a:tr h="365523">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1"/>
                  </a:ext>
                </a:extLst>
              </a:tr>
              <a:tr h="518248">
                <a:tc rowSpan="2">
                  <a:txBody>
                    <a:bodyPr/>
                    <a:lstStyle/>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kumimoji="0" lang="en-US" altLang="ko-KR" sz="1000" b="1" dirty="0">
                          <a:solidFill>
                            <a:schemeClr val="tx1"/>
                          </a:solidFill>
                          <a:latin typeface="Calibri" panose="020F0502020204030204" pitchFamily="34" charset="0"/>
                          <a:cs typeface="Calibri" panose="020F0502020204030204" pitchFamily="34" charset="0"/>
                        </a:rPr>
                        <a:t> Vulvar  </a:t>
                      </a:r>
                    </a:p>
                    <a:p>
                      <a:pPr marL="0" marR="0" lvl="0" indent="0" algn="l" defTabSz="914400" rtl="0" eaLnBrk="1" fontAlgn="auto" latinLnBrk="1" hangingPunct="1">
                        <a:lnSpc>
                          <a:spcPct val="100000"/>
                        </a:lnSpc>
                        <a:spcBef>
                          <a:spcPts val="0"/>
                        </a:spcBef>
                        <a:spcAft>
                          <a:spcPts val="0"/>
                        </a:spcAft>
                        <a:buClrTx/>
                        <a:buSzTx/>
                        <a:buFont typeface="Arial" pitchFamily="34" charset="0"/>
                        <a:buNone/>
                        <a:tabLst/>
                        <a:defRPr/>
                      </a:pPr>
                      <a:r>
                        <a:rPr kumimoji="0" lang="en-US" altLang="ko-KR" sz="1000" b="1" dirty="0">
                          <a:solidFill>
                            <a:schemeClr val="tx1"/>
                          </a:solidFill>
                          <a:latin typeface="Calibri" panose="020F0502020204030204" pitchFamily="34" charset="0"/>
                          <a:cs typeface="Calibri" panose="020F0502020204030204" pitchFamily="34" charset="0"/>
                        </a:rPr>
                        <a:t>  Hyperpigmentation</a:t>
                      </a:r>
                      <a:endParaRPr kumimoji="0" lang="ko-KR" altLang="en-US" sz="1000" b="1" dirty="0">
                        <a:solidFill>
                          <a:schemeClr val="tx1"/>
                        </a:solidFill>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I-VI</a:t>
                      </a:r>
                      <a:endParaRPr lang="ko-KR" altLang="en-US" sz="1000" b="1" dirty="0">
                        <a:latin typeface="Calibri" panose="020F0502020204030204" pitchFamily="34" charset="0"/>
                        <a:cs typeface="Calibri" panose="020F0502020204030204" pitchFamily="34" charset="0"/>
                      </a:endParaRPr>
                    </a:p>
                  </a:txBody>
                  <a:tcPr marL="91436" marR="91436" marT="45668" marB="4566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C5</a:t>
                      </a:r>
                    </a:p>
                  </a:txBody>
                  <a:tcPr marL="91436" marR="91436" marT="45668" marB="4566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5 ~ 10</a:t>
                      </a:r>
                    </a:p>
                  </a:txBody>
                  <a:tcPr marL="91436" marR="91436" marT="45668" marB="4566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225 </a:t>
                      </a:r>
                      <a:r>
                        <a:rPr lang="en-US" altLang="ko-KR" sz="800" b="1" dirty="0">
                          <a:latin typeface="Calibri" panose="020F0502020204030204" pitchFamily="34" charset="0"/>
                          <a:cs typeface="Calibri" panose="020F0502020204030204" pitchFamily="34" charset="0"/>
                        </a:rPr>
                        <a:t>spots/cm2</a:t>
                      </a:r>
                      <a:endParaRPr lang="en-US" altLang="ko-KR" sz="1000" b="1" dirty="0">
                        <a:latin typeface="Calibri" panose="020F0502020204030204" pitchFamily="34" charset="0"/>
                        <a:cs typeface="Calibri" panose="020F0502020204030204" pitchFamily="34" charset="0"/>
                      </a:endParaRPr>
                    </a:p>
                  </a:txBody>
                  <a:tcPr marL="91408" marR="91408" marT="45769" marB="4576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solidFill>
                            <a:schemeClr val="tx1"/>
                          </a:solidFill>
                          <a:latin typeface="Calibri" panose="020F0502020204030204" pitchFamily="34" charset="0"/>
                          <a:cs typeface="Calibri" panose="020F0502020204030204" pitchFamily="34" charset="0"/>
                        </a:rPr>
                        <a:t>1 ~ 2 </a:t>
                      </a:r>
                    </a:p>
                  </a:txBody>
                  <a:tcPr marL="91408" marR="91408" marT="45769" marB="45769"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12 ~ 20</a:t>
                      </a:r>
                    </a:p>
                  </a:txBody>
                  <a:tcPr marL="91436" marR="91436" marT="45668" marB="45668"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5</a:t>
                      </a:r>
                    </a:p>
                  </a:txBody>
                  <a:tcPr marL="91414" marR="91414" marT="45655" marB="4565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 ~ 5</a:t>
                      </a:r>
                    </a:p>
                  </a:txBody>
                  <a:tcPr marL="91414" marR="91414" marT="45655" marB="4565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954789">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chemeClr val="accent2">
                          <a:lumMod val="20000"/>
                          <a:lumOff val="80000"/>
                        </a:schemeClr>
                      </a:solidFill>
                      <a:prstDash val="solid"/>
                      <a:round/>
                      <a:headEnd type="none" w="med" len="med"/>
                      <a:tailEnd type="none" w="med" len="med"/>
                    </a:lnT>
                    <a:solidFill>
                      <a:schemeClr val="bg1">
                        <a:lumMod val="95000"/>
                      </a:schemeClr>
                    </a:solidFill>
                  </a:tcPr>
                </a:tc>
                <a:tc gridSpan="8">
                  <a:txBody>
                    <a:bodyPr/>
                    <a:lstStyle/>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0" dirty="0">
                          <a:latin typeface="Calibri" panose="020F0502020204030204" pitchFamily="34" charset="0"/>
                          <a:cs typeface="Calibri" panose="020F0502020204030204" pitchFamily="34" charset="0"/>
                        </a:rPr>
                        <a:t> Treat </a:t>
                      </a:r>
                      <a:r>
                        <a:rPr lang="en-US" altLang="ko-KR" sz="1000" b="0" dirty="0">
                          <a:solidFill>
                            <a:schemeClr val="tx1"/>
                          </a:solidFill>
                          <a:latin typeface="Calibri" panose="020F0502020204030204" pitchFamily="34" charset="0"/>
                          <a:cs typeface="Calibri" panose="020F0502020204030204" pitchFamily="34" charset="0"/>
                        </a:rPr>
                        <a:t>an area larger than that than limited only to the lesion area with C5 tip.</a:t>
                      </a: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End point: </a:t>
                      </a:r>
                      <a:r>
                        <a:rPr lang="en-US" altLang="ko-KR" sz="1000" dirty="0">
                          <a:solidFill>
                            <a:schemeClr val="tx1"/>
                          </a:solidFill>
                          <a:latin typeface="Calibri" panose="020F0502020204030204" pitchFamily="34" charset="0"/>
                          <a:cs typeface="Calibri" panose="020F0502020204030204" pitchFamily="34" charset="0"/>
                        </a:rPr>
                        <a:t>Mild to moderate erythema</a:t>
                      </a: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Post care</a:t>
                      </a:r>
                      <a:r>
                        <a:rPr lang="en-US" altLang="ko-KR" sz="1000" dirty="0">
                          <a:solidFill>
                            <a:schemeClr val="tx1"/>
                          </a:solidFill>
                          <a:latin typeface="Calibri" panose="020F0502020204030204" pitchFamily="34" charset="0"/>
                          <a:cs typeface="Calibri" panose="020F0502020204030204" pitchFamily="34" charset="0"/>
                        </a:rPr>
                        <a:t>: Apply moisturizer and bleaching cream or LaseMD TA ampoule for 1 month</a:t>
                      </a:r>
                    </a:p>
                    <a:p>
                      <a:pPr marL="0" marR="0" lvl="0" indent="0" algn="l" defTabSz="914400" rtl="0" eaLnBrk="1" fontAlgn="auto" latinLnBrk="1" hangingPunct="1">
                        <a:lnSpc>
                          <a:spcPts val="1000"/>
                        </a:lnSpc>
                        <a:spcBef>
                          <a:spcPts val="0"/>
                        </a:spcBef>
                        <a:spcAft>
                          <a:spcPts val="200"/>
                        </a:spcAft>
                        <a:buClrTx/>
                        <a:buSzTx/>
                        <a:buFont typeface="Wingdings" panose="05000000000000000000" pitchFamily="2" charset="2"/>
                        <a:buChar char="§"/>
                        <a:tabLst/>
                        <a:defRPr/>
                      </a:pPr>
                      <a:r>
                        <a:rPr lang="en-US" altLang="ko-KR" sz="1000" b="1" dirty="0">
                          <a:solidFill>
                            <a:schemeClr val="tx1"/>
                          </a:solidFill>
                          <a:latin typeface="Calibri" panose="020F0502020204030204" pitchFamily="34" charset="0"/>
                          <a:cs typeface="Calibri" panose="020F0502020204030204" pitchFamily="34" charset="0"/>
                        </a:rPr>
                        <a:t> Note</a:t>
                      </a:r>
                      <a:r>
                        <a:rPr lang="en-US" altLang="ko-KR" sz="1000" b="0" dirty="0">
                          <a:solidFill>
                            <a:schemeClr val="tx1"/>
                          </a:solidFill>
                          <a:latin typeface="Calibri" panose="020F0502020204030204" pitchFamily="34" charset="0"/>
                          <a:cs typeface="Calibri" panose="020F0502020204030204" pitchFamily="34" charset="0"/>
                        </a:rPr>
                        <a:t> </a:t>
                      </a:r>
                    </a:p>
                    <a:p>
                      <a:pPr marL="180975" marR="0" lvl="0" indent="-180975" algn="l" defTabSz="914400" rtl="0" eaLnBrk="1" fontAlgn="auto" latinLnBrk="1" hangingPunct="1">
                        <a:lnSpc>
                          <a:spcPts val="1000"/>
                        </a:lnSpc>
                        <a:spcBef>
                          <a:spcPts val="0"/>
                        </a:spcBef>
                        <a:spcAft>
                          <a:spcPts val="200"/>
                        </a:spcAft>
                        <a:buClrTx/>
                        <a:buSzTx/>
                        <a:buFont typeface="Wingdings" panose="05000000000000000000" pitchFamily="2" charset="2"/>
                        <a:buNone/>
                        <a:tabLst/>
                        <a:defRPr/>
                      </a:pPr>
                      <a:r>
                        <a:rPr lang="en-US" altLang="ko-KR" sz="1000" b="0" kern="1200" dirty="0">
                          <a:solidFill>
                            <a:schemeClr val="tx1"/>
                          </a:solidFill>
                          <a:latin typeface="Calibri" panose="020F0502020204030204" pitchFamily="34" charset="0"/>
                          <a:ea typeface="Tahoma" panose="020B0604030504040204" pitchFamily="34" charset="0"/>
                          <a:cs typeface="Calibri" panose="020F0502020204030204" pitchFamily="34" charset="0"/>
                        </a:rPr>
                        <a:t> </a:t>
                      </a:r>
                      <a:r>
                        <a:rPr lang="en-US" altLang="ko-KR"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a:t>
                      </a:r>
                      <a:r>
                        <a:rPr lang="en-US" altLang="ko-KR" sz="1000" b="0" dirty="0">
                          <a:solidFill>
                            <a:schemeClr val="tx1"/>
                          </a:solidFill>
                          <a:latin typeface="Calibri" panose="020F0502020204030204" pitchFamily="34" charset="0"/>
                          <a:ea typeface="Tahoma" panose="020B0604030504040204" pitchFamily="34" charset="0"/>
                          <a:cs typeface="Calibri" panose="020F0502020204030204" pitchFamily="34" charset="0"/>
                        </a:rPr>
                        <a:t>Please let any </a:t>
                      </a:r>
                      <a:r>
                        <a:rPr lang="en-US" altLang="ko-KR" sz="1000" b="0" dirty="0" err="1">
                          <a:solidFill>
                            <a:schemeClr val="tx1"/>
                          </a:solidFill>
                          <a:latin typeface="Calibri" panose="020F0502020204030204" pitchFamily="34" charset="0"/>
                          <a:ea typeface="Tahoma" panose="020B0604030504040204" pitchFamily="34" charset="0"/>
                          <a:cs typeface="Calibri" panose="020F0502020204030204" pitchFamily="34" charset="0"/>
                        </a:rPr>
                        <a:t>microcrusts</a:t>
                      </a:r>
                      <a:r>
                        <a:rPr lang="en-US" altLang="ko-KR" sz="1000" b="0" dirty="0">
                          <a:solidFill>
                            <a:schemeClr val="tx1"/>
                          </a:solidFill>
                          <a:latin typeface="Calibri" panose="020F0502020204030204" pitchFamily="34" charset="0"/>
                          <a:ea typeface="Tahoma" panose="020B0604030504040204" pitchFamily="34" charset="0"/>
                          <a:cs typeface="Calibri" panose="020F0502020204030204" pitchFamily="34" charset="0"/>
                        </a:rPr>
                        <a:t> fall off naturally and do not forcibly remove them </a:t>
                      </a:r>
                      <a:r>
                        <a:rPr lang="en-US" altLang="ko-KR" sz="1000" dirty="0">
                          <a:latin typeface="Calibri" panose="020F0502020204030204" pitchFamily="34" charset="0"/>
                          <a:ea typeface="Tahoma" panose="020B0604030504040204" pitchFamily="34" charset="0"/>
                          <a:cs typeface="Calibri" panose="020F0502020204030204" pitchFamily="34" charset="0"/>
                        </a:rPr>
                        <a:t>to avoid the </a:t>
                      </a:r>
                    </a:p>
                    <a:p>
                      <a:pPr marL="180975" marR="0" lvl="0" indent="-180975" algn="l" defTabSz="914400" rtl="0" eaLnBrk="1" fontAlgn="auto" latinLnBrk="1" hangingPunct="1">
                        <a:lnSpc>
                          <a:spcPts val="1000"/>
                        </a:lnSpc>
                        <a:spcBef>
                          <a:spcPts val="0"/>
                        </a:spcBef>
                        <a:spcAft>
                          <a:spcPts val="200"/>
                        </a:spcAft>
                        <a:buClrTx/>
                        <a:buSzTx/>
                        <a:buFont typeface="Wingdings" panose="05000000000000000000" pitchFamily="2" charset="2"/>
                        <a:buNone/>
                        <a:tabLst/>
                        <a:defRPr/>
                      </a:pPr>
                      <a:r>
                        <a:rPr lang="en-US" altLang="ko-KR" sz="1000" dirty="0">
                          <a:latin typeface="Calibri" panose="020F0502020204030204" pitchFamily="34" charset="0"/>
                          <a:ea typeface="Tahoma" panose="020B0604030504040204" pitchFamily="34" charset="0"/>
                          <a:cs typeface="Calibri" panose="020F0502020204030204" pitchFamily="34" charset="0"/>
                        </a:rPr>
                        <a:t>      potential for PIH.</a:t>
                      </a:r>
                      <a:endParaRPr lang="en-US" altLang="ko-KR" sz="1000" dirty="0">
                        <a:latin typeface="Calibri" panose="020F0502020204030204" pitchFamily="34" charset="0"/>
                        <a:cs typeface="Calibri" panose="020F0502020204030204" pitchFamily="34" charset="0"/>
                      </a:endParaRPr>
                    </a:p>
                  </a:txBody>
                  <a:tcPr marL="91412" marR="91412" marT="45605" marB="4560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ko-KR" altLang="en-US"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71" name="TextBox 36">
            <a:extLst>
              <a:ext uri="{FF2B5EF4-FFF2-40B4-BE49-F238E27FC236}">
                <a16:creationId xmlns:a16="http://schemas.microsoft.com/office/drawing/2014/main" id="{BC40F33E-38A2-5CD7-4727-3B22D9BE7469}"/>
              </a:ext>
            </a:extLst>
          </p:cNvPr>
          <p:cNvSpPr txBox="1">
            <a:spLocks noChangeArrowheads="1"/>
          </p:cNvSpPr>
          <p:nvPr/>
        </p:nvSpPr>
        <p:spPr bwMode="auto">
          <a:xfrm>
            <a:off x="18305" y="509432"/>
            <a:ext cx="6839695" cy="400110"/>
          </a:xfrm>
          <a:prstGeom prst="rect">
            <a:avLst/>
          </a:prstGeom>
          <a:solidFill>
            <a:srgbClr val="FD6767"/>
          </a:solidFill>
          <a:ln w="38100">
            <a:solidFill>
              <a:schemeClr val="bg1">
                <a:lumMod val="7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&lt;Pigmentation&gt;</a:t>
            </a:r>
          </a:p>
        </p:txBody>
      </p:sp>
      <p:grpSp>
        <p:nvGrpSpPr>
          <p:cNvPr id="24740" name="그룹 71">
            <a:extLst>
              <a:ext uri="{FF2B5EF4-FFF2-40B4-BE49-F238E27FC236}">
                <a16:creationId xmlns:a16="http://schemas.microsoft.com/office/drawing/2014/main" id="{4F9974A6-1FE9-2DF8-EA55-5DD2D9B1E873}"/>
              </a:ext>
            </a:extLst>
          </p:cNvPr>
          <p:cNvGrpSpPr>
            <a:grpSpLocks/>
          </p:cNvGrpSpPr>
          <p:nvPr/>
        </p:nvGrpSpPr>
        <p:grpSpPr bwMode="auto">
          <a:xfrm>
            <a:off x="6155521" y="6972143"/>
            <a:ext cx="657225" cy="642937"/>
            <a:chOff x="4728442" y="6712764"/>
            <a:chExt cx="799021" cy="779844"/>
          </a:xfrm>
        </p:grpSpPr>
        <p:pic>
          <p:nvPicPr>
            <p:cNvPr id="73" name="Picture 2">
              <a:extLst>
                <a:ext uri="{FF2B5EF4-FFF2-40B4-BE49-F238E27FC236}">
                  <a16:creationId xmlns:a16="http://schemas.microsoft.com/office/drawing/2014/main" id="{B879B1F9-BB97-C953-69A5-B7CEA725A8EF}"/>
                </a:ext>
              </a:extLst>
            </p:cNvPr>
            <p:cNvPicPr>
              <a:picLocks noChangeAspect="1" noChangeArrowheads="1"/>
            </p:cNvPicPr>
            <p:nvPr/>
          </p:nvPicPr>
          <p:blipFill>
            <a:blip r:embed="rId3"/>
            <a:srcRect l="35696" t="28232" r="36427" b="30165"/>
            <a:stretch>
              <a:fillRect/>
            </a:stretch>
          </p:blipFill>
          <p:spPr bwMode="auto">
            <a:xfrm>
              <a:off x="4728442" y="6712764"/>
              <a:ext cx="799021" cy="779844"/>
            </a:xfrm>
            <a:prstGeom prst="rect">
              <a:avLst/>
            </a:prstGeom>
            <a:noFill/>
            <a:ln>
              <a:noFill/>
            </a:ln>
            <a:effectLst>
              <a:outerShdw blurRad="50800" dist="38100" dir="2700000" algn="tl" rotWithShape="0">
                <a:prstClr val="black">
                  <a:alpha val="40000"/>
                </a:prstClr>
              </a:outerShdw>
            </a:effectLst>
          </p:spPr>
        </p:pic>
        <p:sp>
          <p:nvSpPr>
            <p:cNvPr id="74" name="TextBox 73">
              <a:extLst>
                <a:ext uri="{FF2B5EF4-FFF2-40B4-BE49-F238E27FC236}">
                  <a16:creationId xmlns:a16="http://schemas.microsoft.com/office/drawing/2014/main" id="{2D00208B-4DC5-3393-429D-C434A6C4ABAD}"/>
                </a:ext>
              </a:extLst>
            </p:cNvPr>
            <p:cNvSpPr txBox="1"/>
            <p:nvPr/>
          </p:nvSpPr>
          <p:spPr>
            <a:xfrm>
              <a:off x="4783883" y="7129487"/>
              <a:ext cx="743579" cy="317667"/>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1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C5 Tip</a:t>
              </a:r>
            </a:p>
          </p:txBody>
        </p:sp>
      </p:grpSp>
      <p:grpSp>
        <p:nvGrpSpPr>
          <p:cNvPr id="24741" name="그룹 74">
            <a:extLst>
              <a:ext uri="{FF2B5EF4-FFF2-40B4-BE49-F238E27FC236}">
                <a16:creationId xmlns:a16="http://schemas.microsoft.com/office/drawing/2014/main" id="{51F14400-8DDD-E54C-09E5-1236031F9F25}"/>
              </a:ext>
            </a:extLst>
          </p:cNvPr>
          <p:cNvGrpSpPr>
            <a:grpSpLocks/>
          </p:cNvGrpSpPr>
          <p:nvPr/>
        </p:nvGrpSpPr>
        <p:grpSpPr bwMode="auto">
          <a:xfrm>
            <a:off x="6155520" y="2622897"/>
            <a:ext cx="657225" cy="642937"/>
            <a:chOff x="4728442" y="6712764"/>
            <a:chExt cx="799021" cy="779844"/>
          </a:xfrm>
        </p:grpSpPr>
        <p:pic>
          <p:nvPicPr>
            <p:cNvPr id="76" name="Picture 2">
              <a:extLst>
                <a:ext uri="{FF2B5EF4-FFF2-40B4-BE49-F238E27FC236}">
                  <a16:creationId xmlns:a16="http://schemas.microsoft.com/office/drawing/2014/main" id="{9F98643A-5BCC-816C-F0D2-EF78F51E994E}"/>
                </a:ext>
              </a:extLst>
            </p:cNvPr>
            <p:cNvPicPr>
              <a:picLocks noChangeAspect="1" noChangeArrowheads="1"/>
            </p:cNvPicPr>
            <p:nvPr/>
          </p:nvPicPr>
          <p:blipFill>
            <a:blip r:embed="rId3"/>
            <a:srcRect l="35696" t="28232" r="36427" b="30165"/>
            <a:stretch>
              <a:fillRect/>
            </a:stretch>
          </p:blipFill>
          <p:spPr bwMode="auto">
            <a:xfrm>
              <a:off x="4728442" y="6712764"/>
              <a:ext cx="799021" cy="779844"/>
            </a:xfrm>
            <a:prstGeom prst="rect">
              <a:avLst/>
            </a:prstGeom>
            <a:noFill/>
            <a:ln>
              <a:noFill/>
            </a:ln>
            <a:effectLst>
              <a:outerShdw blurRad="50800" dist="38100" dir="2700000" algn="tl" rotWithShape="0">
                <a:prstClr val="black">
                  <a:alpha val="40000"/>
                </a:prstClr>
              </a:outerShdw>
            </a:effectLst>
          </p:spPr>
        </p:pic>
        <p:sp>
          <p:nvSpPr>
            <p:cNvPr id="77" name="TextBox 76">
              <a:extLst>
                <a:ext uri="{FF2B5EF4-FFF2-40B4-BE49-F238E27FC236}">
                  <a16:creationId xmlns:a16="http://schemas.microsoft.com/office/drawing/2014/main" id="{7C423BF3-3333-04EC-4EAB-5EA2BEB441E4}"/>
                </a:ext>
              </a:extLst>
            </p:cNvPr>
            <p:cNvSpPr txBox="1"/>
            <p:nvPr/>
          </p:nvSpPr>
          <p:spPr>
            <a:xfrm>
              <a:off x="4783881" y="7129483"/>
              <a:ext cx="743579" cy="317666"/>
            </a:xfrm>
            <a:prstGeom prst="rect">
              <a:avLst/>
            </a:prstGeom>
            <a:no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11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C5 Tip</a:t>
              </a:r>
            </a:p>
          </p:txBody>
        </p:sp>
      </p:grpSp>
      <p:pic>
        <p:nvPicPr>
          <p:cNvPr id="21" name="그림 7">
            <a:extLst>
              <a:ext uri="{FF2B5EF4-FFF2-40B4-BE49-F238E27FC236}">
                <a16:creationId xmlns:a16="http://schemas.microsoft.com/office/drawing/2014/main" id="{43A9A29F-0A5D-1C13-1DB2-905DF892DC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36">
            <a:extLst>
              <a:ext uri="{FF2B5EF4-FFF2-40B4-BE49-F238E27FC236}">
                <a16:creationId xmlns:a16="http://schemas.microsoft.com/office/drawing/2014/main" id="{831DBFEA-D719-537F-28FD-845B299C7C9B}"/>
              </a:ext>
            </a:extLst>
          </p:cNvPr>
          <p:cNvSpPr txBox="1">
            <a:spLocks noChangeArrowheads="1"/>
          </p:cNvSpPr>
          <p:nvPr/>
        </p:nvSpPr>
        <p:spPr bwMode="auto">
          <a:xfrm>
            <a:off x="404813" y="119063"/>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a:solidFill>
                  <a:schemeClr val="bg1"/>
                </a:solidFill>
                <a:latin typeface="Calibri" panose="020F0502020204030204" pitchFamily="34" charset="0"/>
              </a:rPr>
              <a:t>Treatment</a:t>
            </a:r>
            <a:r>
              <a:rPr lang="en-US" altLang="ko-KR" b="1">
                <a:solidFill>
                  <a:schemeClr val="bg1"/>
                </a:solidFill>
                <a:latin typeface="Calibri" panose="020F0502020204030204" pitchFamily="34" charset="0"/>
              </a:rPr>
              <a:t> </a:t>
            </a:r>
            <a:r>
              <a:rPr lang="en-US" altLang="ko-KR" sz="1600" b="1">
                <a:solidFill>
                  <a:schemeClr val="bg1"/>
                </a:solidFill>
                <a:latin typeface="Calibri" panose="020F0502020204030204" pitchFamily="34" charset="0"/>
              </a:rPr>
              <a:t>Guidelines</a:t>
            </a:r>
            <a:endParaRPr lang="en-US" altLang="ko-KR" b="1">
              <a:solidFill>
                <a:schemeClr val="bg1"/>
              </a:solidFill>
              <a:latin typeface="Calibri" panose="020F0502020204030204" pitchFamily="34" charset="0"/>
            </a:endParaRPr>
          </a:p>
        </p:txBody>
      </p:sp>
      <p:cxnSp>
        <p:nvCxnSpPr>
          <p:cNvPr id="24" name="직선 연결선 23">
            <a:extLst>
              <a:ext uri="{FF2B5EF4-FFF2-40B4-BE49-F238E27FC236}">
                <a16:creationId xmlns:a16="http://schemas.microsoft.com/office/drawing/2014/main" id="{967F0A3C-B2A4-4E87-EA8A-A8C00D65F798}"/>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직선 연결선 24">
            <a:extLst>
              <a:ext uri="{FF2B5EF4-FFF2-40B4-BE49-F238E27FC236}">
                <a16:creationId xmlns:a16="http://schemas.microsoft.com/office/drawing/2014/main" id="{96AFB062-5A9D-8E68-A82C-F9BC2C523320}"/>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19" name="그림 10" descr="텍스트, 클립아트이(가) 표시된 사진&#10;&#10;자동 생성된 설명">
            <a:extLst>
              <a:ext uri="{FF2B5EF4-FFF2-40B4-BE49-F238E27FC236}">
                <a16:creationId xmlns:a16="http://schemas.microsoft.com/office/drawing/2014/main" id="{0A02B537-0543-816B-8D7A-9921B8BE030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슬라이드 번호 개체 틀 1">
            <a:extLst>
              <a:ext uri="{FF2B5EF4-FFF2-40B4-BE49-F238E27FC236}">
                <a16:creationId xmlns:a16="http://schemas.microsoft.com/office/drawing/2014/main" id="{0F96A0CE-2DD4-E1EE-1F9A-CFCE6AC77661}"/>
              </a:ext>
            </a:extLst>
          </p:cNvPr>
          <p:cNvSpPr txBox="1">
            <a:spLocks/>
          </p:cNvSpPr>
          <p:nvPr/>
        </p:nvSpPr>
        <p:spPr bwMode="auto">
          <a:xfrm>
            <a:off x="6383338" y="9598025"/>
            <a:ext cx="446087"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fld id="{6A997C67-2C1E-43AD-922F-3A0666EE5C9B}" type="slidenum">
              <a:rPr lang="ko-KR" altLang="en-US" sz="1000" b="1">
                <a:solidFill>
                  <a:schemeClr val="bg1"/>
                </a:solidFill>
              </a:rPr>
              <a:pPr algn="ctr" eaLnBrk="1" latinLnBrk="1" hangingPunct="1"/>
              <a:t>6</a:t>
            </a:fld>
            <a:endParaRPr lang="ko-KR" altLang="en-US" sz="1000" b="1">
              <a:solidFill>
                <a:schemeClr val="bg1"/>
              </a:solidFill>
            </a:endParaRPr>
          </a:p>
        </p:txBody>
      </p:sp>
      <p:graphicFrame>
        <p:nvGraphicFramePr>
          <p:cNvPr id="20" name="표 19">
            <a:extLst>
              <a:ext uri="{FF2B5EF4-FFF2-40B4-BE49-F238E27FC236}">
                <a16:creationId xmlns:a16="http://schemas.microsoft.com/office/drawing/2014/main" id="{75E9A5CD-8DC1-24FC-63C4-C8E8F247153F}"/>
              </a:ext>
            </a:extLst>
          </p:cNvPr>
          <p:cNvGraphicFramePr>
            <a:graphicFrameLocks noGrp="1"/>
          </p:cNvGraphicFramePr>
          <p:nvPr>
            <p:extLst>
              <p:ext uri="{D42A27DB-BD31-4B8C-83A1-F6EECF244321}">
                <p14:modId xmlns:p14="http://schemas.microsoft.com/office/powerpoint/2010/main" val="3465967159"/>
              </p:ext>
            </p:extLst>
          </p:nvPr>
        </p:nvGraphicFramePr>
        <p:xfrm>
          <a:off x="7938" y="1001713"/>
          <a:ext cx="6842124" cy="2365375"/>
        </p:xfrm>
        <a:graphic>
          <a:graphicData uri="http://schemas.openxmlformats.org/drawingml/2006/table">
            <a:tbl>
              <a:tblPr firstRow="1" bandRow="1">
                <a:tableStyleId>{21E4AEA4-8DFA-4A89-87EB-49C32662AFE0}</a:tableStyleId>
              </a:tblPr>
              <a:tblGrid>
                <a:gridCol w="1601655">
                  <a:extLst>
                    <a:ext uri="{9D8B030D-6E8A-4147-A177-3AD203B41FA5}">
                      <a16:colId xmlns:a16="http://schemas.microsoft.com/office/drawing/2014/main" val="20000"/>
                    </a:ext>
                  </a:extLst>
                </a:gridCol>
                <a:gridCol w="503891">
                  <a:extLst>
                    <a:ext uri="{9D8B030D-6E8A-4147-A177-3AD203B41FA5}">
                      <a16:colId xmlns:a16="http://schemas.microsoft.com/office/drawing/2014/main" val="20001"/>
                    </a:ext>
                  </a:extLst>
                </a:gridCol>
                <a:gridCol w="676654">
                  <a:extLst>
                    <a:ext uri="{9D8B030D-6E8A-4147-A177-3AD203B41FA5}">
                      <a16:colId xmlns:a16="http://schemas.microsoft.com/office/drawing/2014/main" val="20002"/>
                    </a:ext>
                  </a:extLst>
                </a:gridCol>
                <a:gridCol w="676654">
                  <a:extLst>
                    <a:ext uri="{9D8B030D-6E8A-4147-A177-3AD203B41FA5}">
                      <a16:colId xmlns:a16="http://schemas.microsoft.com/office/drawing/2014/main" val="20003"/>
                    </a:ext>
                  </a:extLst>
                </a:gridCol>
                <a:gridCol w="676654">
                  <a:extLst>
                    <a:ext uri="{9D8B030D-6E8A-4147-A177-3AD203B41FA5}">
                      <a16:colId xmlns:a16="http://schemas.microsoft.com/office/drawing/2014/main" val="20004"/>
                    </a:ext>
                  </a:extLst>
                </a:gridCol>
                <a:gridCol w="676654">
                  <a:extLst>
                    <a:ext uri="{9D8B030D-6E8A-4147-A177-3AD203B41FA5}">
                      <a16:colId xmlns:a16="http://schemas.microsoft.com/office/drawing/2014/main" val="20005"/>
                    </a:ext>
                  </a:extLst>
                </a:gridCol>
                <a:gridCol w="676654">
                  <a:extLst>
                    <a:ext uri="{9D8B030D-6E8A-4147-A177-3AD203B41FA5}">
                      <a16:colId xmlns:a16="http://schemas.microsoft.com/office/drawing/2014/main" val="20006"/>
                    </a:ext>
                  </a:extLst>
                </a:gridCol>
                <a:gridCol w="676654">
                  <a:extLst>
                    <a:ext uri="{9D8B030D-6E8A-4147-A177-3AD203B41FA5}">
                      <a16:colId xmlns:a16="http://schemas.microsoft.com/office/drawing/2014/main" val="20007"/>
                    </a:ext>
                  </a:extLst>
                </a:gridCol>
                <a:gridCol w="676654">
                  <a:extLst>
                    <a:ext uri="{9D8B030D-6E8A-4147-A177-3AD203B41FA5}">
                      <a16:colId xmlns:a16="http://schemas.microsoft.com/office/drawing/2014/main" val="20008"/>
                    </a:ext>
                  </a:extLst>
                </a:gridCol>
              </a:tblGrid>
              <a:tr h="391667">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Indications</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Skin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Tip Type</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900" b="1" dirty="0">
                          <a:solidFill>
                            <a:schemeClr val="bg1"/>
                          </a:solidFill>
                          <a:latin typeface="Calibri" panose="020F0502020204030204" pitchFamily="34" charset="0"/>
                          <a:cs typeface="Calibri" panose="020F0502020204030204" pitchFamily="34" charset="0"/>
                        </a:rPr>
                        <a:t>Energy (</a:t>
                      </a:r>
                      <a:r>
                        <a:rPr lang="en-US" altLang="ko-KR" sz="900" b="1" dirty="0" err="1">
                          <a:solidFill>
                            <a:schemeClr val="bg1"/>
                          </a:solidFill>
                          <a:latin typeface="Calibri" panose="020F0502020204030204" pitchFamily="34" charset="0"/>
                          <a:cs typeface="Calibri" panose="020F0502020204030204" pitchFamily="34" charset="0"/>
                        </a:rPr>
                        <a:t>mJ</a:t>
                      </a:r>
                      <a:r>
                        <a:rPr lang="en-US" altLang="ko-KR" sz="900" b="1" dirty="0">
                          <a:solidFill>
                            <a:schemeClr val="bg1"/>
                          </a:solidFill>
                          <a:latin typeface="Calibri" panose="020F0502020204030204" pitchFamily="34" charset="0"/>
                          <a:cs typeface="Calibri" panose="020F0502020204030204" pitchFamily="34" charset="0"/>
                        </a:rPr>
                        <a:t>)</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Mode</a:t>
                      </a:r>
                    </a:p>
                    <a:p>
                      <a:pPr algn="ctr" latinLnBrk="1"/>
                      <a:r>
                        <a:rPr lang="en-US" altLang="ko-KR" sz="900" b="1" dirty="0">
                          <a:solidFill>
                            <a:schemeClr val="bg1"/>
                          </a:solidFill>
                          <a:latin typeface="Calibri" panose="020F0502020204030204" pitchFamily="34" charset="0"/>
                          <a:cs typeface="Calibri" panose="020F0502020204030204" pitchFamily="34" charset="0"/>
                        </a:rPr>
                        <a:t>Density</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Pass</a:t>
                      </a:r>
                      <a:r>
                        <a:rPr lang="en-US" altLang="ko-KR" sz="900" b="1" baseline="0" dirty="0">
                          <a:solidFill>
                            <a:schemeClr val="bg1"/>
                          </a:solidFill>
                          <a:latin typeface="Calibri" panose="020F0502020204030204" pitchFamily="34" charset="0"/>
                          <a:cs typeface="Calibri" panose="020F0502020204030204" pitchFamily="34" charset="0"/>
                        </a:rPr>
                        <a:t>es</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Coverage</a:t>
                      </a:r>
                      <a:r>
                        <a:rPr lang="en-US" altLang="ko-KR" sz="900" b="1" baseline="0" dirty="0">
                          <a:solidFill>
                            <a:schemeClr val="bg1"/>
                          </a:solidFill>
                          <a:latin typeface="Calibri" panose="020F0502020204030204" pitchFamily="34" charset="0"/>
                          <a:cs typeface="Calibri" panose="020F0502020204030204" pitchFamily="34" charset="0"/>
                        </a:rPr>
                        <a:t> %</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Session</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latinLnBrk="1"/>
                      <a:r>
                        <a:rPr lang="en-US" altLang="ko-KR" sz="900" b="1" dirty="0">
                          <a:solidFill>
                            <a:schemeClr val="bg1"/>
                          </a:solidFill>
                          <a:latin typeface="Calibri" panose="020F0502020204030204" pitchFamily="34" charset="0"/>
                          <a:cs typeface="Calibri" panose="020F0502020204030204" pitchFamily="34" charset="0"/>
                        </a:rPr>
                        <a:t>Interval</a:t>
                      </a:r>
                    </a:p>
                    <a:p>
                      <a:pPr algn="ctr" latinLnBrk="1"/>
                      <a:r>
                        <a:rPr lang="en-US" altLang="ko-KR" sz="900" b="1" dirty="0">
                          <a:solidFill>
                            <a:schemeClr val="bg1"/>
                          </a:solidFill>
                          <a:latin typeface="Calibri" panose="020F0502020204030204" pitchFamily="34" charset="0"/>
                          <a:cs typeface="Calibri" panose="020F0502020204030204" pitchFamily="34" charset="0"/>
                        </a:rPr>
                        <a:t>(week)</a:t>
                      </a:r>
                      <a:endParaRPr lang="ko-KR" altLang="en-US" sz="900" b="1" dirty="0">
                        <a:solidFill>
                          <a:schemeClr val="bg1"/>
                        </a:solidFill>
                        <a:latin typeface="Calibri" panose="020F0502020204030204" pitchFamily="34" charset="0"/>
                        <a:cs typeface="Calibri" panose="020F0502020204030204" pitchFamily="34" charset="0"/>
                      </a:endParaRP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0000"/>
                  </a:ext>
                </a:extLst>
              </a:tr>
              <a:tr h="585096">
                <a:tc rowSpan="2">
                  <a:txBody>
                    <a:bodyPr/>
                    <a:lstStyle/>
                    <a:p>
                      <a:pPr marL="87313" marR="0" lvl="0" indent="-87313" algn="l" defTabSz="914400" rtl="0" eaLnBrk="1" fontAlgn="auto" latinLnBrk="1" hangingPunct="1">
                        <a:lnSpc>
                          <a:spcPct val="100000"/>
                        </a:lnSpc>
                        <a:spcBef>
                          <a:spcPts val="0"/>
                        </a:spcBef>
                        <a:spcAft>
                          <a:spcPts val="0"/>
                        </a:spcAft>
                        <a:buClrTx/>
                        <a:buSzTx/>
                        <a:buFont typeface="Arial" pitchFamily="34" charset="0"/>
                        <a:buChar char="•"/>
                        <a:tabLst/>
                        <a:defRPr/>
                      </a:pPr>
                      <a:r>
                        <a:rPr kumimoji="0" lang="en-US" altLang="ko-KR" sz="1000" b="1" dirty="0">
                          <a:solidFill>
                            <a:schemeClr val="tx1"/>
                          </a:solidFill>
                          <a:latin typeface="Calibri" panose="020F0502020204030204" pitchFamily="34" charset="0"/>
                          <a:cs typeface="Calibri" panose="020F0502020204030204" pitchFamily="34" charset="0"/>
                        </a:rPr>
                        <a:t>Hair loss in males &amp;  females</a:t>
                      </a:r>
                    </a:p>
                    <a:p>
                      <a:pPr marL="0" marR="0" lvl="0" indent="0" algn="l" defTabSz="914400" rtl="0" eaLnBrk="1" fontAlgn="auto" latinLnBrk="1" hangingPunct="1">
                        <a:lnSpc>
                          <a:spcPct val="100000"/>
                        </a:lnSpc>
                        <a:spcBef>
                          <a:spcPts val="0"/>
                        </a:spcBef>
                        <a:spcAft>
                          <a:spcPts val="0"/>
                        </a:spcAft>
                        <a:buClrTx/>
                        <a:buSzTx/>
                        <a:buFont typeface="Arial" pitchFamily="34" charset="0"/>
                        <a:buChar char="•"/>
                        <a:tabLst/>
                        <a:defRPr/>
                      </a:pPr>
                      <a:r>
                        <a:rPr kumimoji="0" lang="en-US" altLang="ko-KR" sz="1000" b="1" dirty="0">
                          <a:solidFill>
                            <a:schemeClr val="tx1"/>
                          </a:solidFill>
                          <a:latin typeface="Calibri" panose="020F0502020204030204" pitchFamily="34" charset="0"/>
                          <a:cs typeface="Calibri" panose="020F0502020204030204" pitchFamily="34" charset="0"/>
                        </a:rPr>
                        <a:t> Thin and low-density hair</a:t>
                      </a: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ctr" latinLnBrk="1"/>
                      <a:r>
                        <a:rPr lang="en-US" altLang="ko-KR" sz="1000" b="1" dirty="0">
                          <a:latin typeface="Calibri" panose="020F0502020204030204" pitchFamily="34" charset="0"/>
                          <a:cs typeface="Calibri" panose="020F0502020204030204" pitchFamily="34" charset="0"/>
                        </a:rPr>
                        <a:t>-</a:t>
                      </a:r>
                    </a:p>
                  </a:txBody>
                  <a:tcPr marL="91441" marR="91441" marT="45666" marB="45666"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latin typeface="Calibri" panose="020F0502020204030204" pitchFamily="34" charset="0"/>
                          <a:cs typeface="Calibri" panose="020F0502020204030204" pitchFamily="34" charset="0"/>
                        </a:rPr>
                        <a:t>C1 </a:t>
                      </a:r>
                    </a:p>
                    <a:p>
                      <a:pPr algn="ctr" latinLnBrk="1"/>
                      <a:r>
                        <a:rPr lang="en-US" altLang="ko-KR" sz="1000" b="1" dirty="0">
                          <a:latin typeface="Calibri" panose="020F0502020204030204" pitchFamily="34" charset="0"/>
                          <a:cs typeface="Calibri" panose="020F0502020204030204" pitchFamily="34" charset="0"/>
                        </a:rPr>
                        <a:t>Comb</a:t>
                      </a:r>
                    </a:p>
                  </a:txBody>
                  <a:tcPr marL="91441" marR="91441" marT="45666" marB="45666"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3</a:t>
                      </a:r>
                    </a:p>
                  </a:txBody>
                  <a:tcPr marL="91409" marR="91409" marT="45733" marB="4573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Static</a:t>
                      </a:r>
                    </a:p>
                  </a:txBody>
                  <a:tcPr marL="91409" marR="91409" marT="45733" marB="4573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baseline="0" dirty="0">
                          <a:latin typeface="Calibri" panose="020F0502020204030204" pitchFamily="34" charset="0"/>
                          <a:cs typeface="Calibri" panose="020F0502020204030204" pitchFamily="34" charset="0"/>
                        </a:rPr>
                        <a:t>2</a:t>
                      </a:r>
                    </a:p>
                    <a:p>
                      <a:pPr algn="ctr" latinLnBrk="1"/>
                      <a:r>
                        <a:rPr lang="en-US" altLang="ko-KR" sz="1000" b="1" baseline="0" dirty="0">
                          <a:latin typeface="Calibri" panose="020F0502020204030204" pitchFamily="34" charset="0"/>
                          <a:cs typeface="Calibri" panose="020F0502020204030204" pitchFamily="34" charset="0"/>
                        </a:rPr>
                        <a:t>without overlap</a:t>
                      </a:r>
                    </a:p>
                  </a:txBody>
                  <a:tcPr marL="91409" marR="91409" marT="45733" marB="4573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en-US" altLang="ko-KR" sz="1000" b="1" dirty="0">
                          <a:latin typeface="Calibri" panose="020F0502020204030204" pitchFamily="34" charset="0"/>
                          <a:cs typeface="Calibri" panose="020F0502020204030204" pitchFamily="34" charset="0"/>
                        </a:rPr>
                        <a:t>4 ~ 5</a:t>
                      </a:r>
                    </a:p>
                  </a:txBody>
                  <a:tcPr marL="91409" marR="91409" marT="45733" marB="4573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4 ~ 6</a:t>
                      </a:r>
                    </a:p>
                  </a:txBody>
                  <a:tcPr marL="91419" marR="91419" marT="45713" marB="4571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ctr" latinLnBrk="1"/>
                      <a:r>
                        <a:rPr lang="en-US" altLang="ko-KR" sz="1000" b="1" dirty="0">
                          <a:solidFill>
                            <a:schemeClr val="tx1"/>
                          </a:solidFill>
                          <a:latin typeface="Calibri" panose="020F0502020204030204" pitchFamily="34" charset="0"/>
                          <a:cs typeface="Calibri" panose="020F0502020204030204" pitchFamily="34" charset="0"/>
                        </a:rPr>
                        <a:t>3 ~ 4</a:t>
                      </a:r>
                    </a:p>
                  </a:txBody>
                  <a:tcPr marL="91419" marR="91419" marT="45713" marB="45713"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1"/>
                  </a:ext>
                </a:extLst>
              </a:tr>
              <a:tr h="1388612">
                <a:tc vMerge="1">
                  <a:txBody>
                    <a:bodyPr/>
                    <a:lstStyle/>
                    <a:p>
                      <a:pPr algn="l" latinLnBrk="1">
                        <a:buFont typeface="Arial" pitchFamily="34" charset="0"/>
                        <a:buNone/>
                      </a:pPr>
                      <a:endParaRPr lang="ko-KR" altLang="en-US" sz="12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4" marR="91424" marT="45605" marB="45605" anchor="ctr">
                    <a:lnT w="12700" cap="flat" cmpd="sng" algn="ctr">
                      <a:solidFill>
                        <a:srgbClr val="FECACA"/>
                      </a:solidFill>
                      <a:prstDash val="solid"/>
                      <a:round/>
                      <a:headEnd type="none" w="med" len="med"/>
                      <a:tailEnd type="none" w="med" len="med"/>
                    </a:lnT>
                    <a:solidFill>
                      <a:schemeClr val="bg1">
                        <a:lumMod val="95000"/>
                      </a:schemeClr>
                    </a:solidFill>
                  </a:tcPr>
                </a:tc>
                <a:tc gridSpan="8">
                  <a:txBody>
                    <a:bodyPr/>
                    <a:lstStyle/>
                    <a:p>
                      <a:pPr marL="92075" lvl="1" indent="-92075" eaLnBrk="1" latinLnBrk="1" hangingPunct="1">
                        <a:spcAft>
                          <a:spcPts val="200"/>
                        </a:spcAft>
                        <a:buFont typeface="Wingdings" pitchFamily="2" charset="2"/>
                        <a:buChar char="§"/>
                        <a:defRPr/>
                      </a:pPr>
                      <a:r>
                        <a:rPr lang="en-US" altLang="ko-KR" sz="1000" b="0" dirty="0">
                          <a:latin typeface="Calibri" panose="020F0502020204030204" pitchFamily="34" charset="0"/>
                          <a:cs typeface="Calibri" panose="020F0502020204030204" pitchFamily="34" charset="0"/>
                        </a:rPr>
                        <a:t>Treat the wider target area with a comb tip while parting hair line by line.</a:t>
                      </a:r>
                    </a:p>
                    <a:p>
                      <a:pPr marL="92075" marR="0" lvl="1" indent="-92075" algn="l" defTabSz="914400" rtl="0" eaLnBrk="1" fontAlgn="auto" latinLnBrk="1" hangingPunct="1">
                        <a:lnSpc>
                          <a:spcPct val="100000"/>
                        </a:lnSpc>
                        <a:spcBef>
                          <a:spcPts val="0"/>
                        </a:spcBef>
                        <a:spcAft>
                          <a:spcPts val="200"/>
                        </a:spcAft>
                        <a:buClrTx/>
                        <a:buSzTx/>
                        <a:buFont typeface="Wingdings" pitchFamily="2" charset="2"/>
                        <a:buChar char="§"/>
                        <a:tabLst/>
                        <a:defRPr/>
                      </a:pPr>
                      <a:r>
                        <a:rPr lang="en-US" altLang="ko-KR" sz="1000" b="0" dirty="0">
                          <a:latin typeface="Calibri" panose="020F0502020204030204" pitchFamily="34" charset="0"/>
                          <a:ea typeface="Arial Unicode MS" pitchFamily="50" charset="-127"/>
                          <a:cs typeface="Calibri" panose="020F0502020204030204" pitchFamily="34" charset="0"/>
                        </a:rPr>
                        <a:t>No topical anesthesia required.</a:t>
                      </a:r>
                    </a:p>
                    <a:p>
                      <a:pPr marL="92075" lvl="1" indent="-92075" eaLnBrk="1" latinLnBrk="1" hangingPunct="1">
                        <a:spcAft>
                          <a:spcPts val="200"/>
                        </a:spcAft>
                        <a:buFont typeface="Wingdings" pitchFamily="2" charset="2"/>
                        <a:buChar char="§"/>
                        <a:defRPr/>
                      </a:pPr>
                      <a:r>
                        <a:rPr lang="en-US" altLang="ko-KR" sz="1000" b="1" dirty="0">
                          <a:latin typeface="Calibri" panose="020F0502020204030204" pitchFamily="34" charset="0"/>
                          <a:ea typeface="Arial Unicode MS" pitchFamily="50" charset="-127"/>
                          <a:cs typeface="Calibri" panose="020F0502020204030204" pitchFamily="34" charset="0"/>
                        </a:rPr>
                        <a:t>Endpoint: Mild erythema on the scalp.</a:t>
                      </a:r>
                    </a:p>
                    <a:p>
                      <a:pPr marL="92075" lvl="1" indent="-92075" eaLnBrk="1" latinLnBrk="1" hangingPunct="1">
                        <a:spcAft>
                          <a:spcPts val="200"/>
                        </a:spcAft>
                        <a:buFont typeface="Wingdings" pitchFamily="2" charset="2"/>
                        <a:buChar char="§"/>
                        <a:defRPr/>
                      </a:pPr>
                      <a:r>
                        <a:rPr lang="en-US" altLang="ko-KR" sz="1000" b="1" dirty="0">
                          <a:latin typeface="Calibri" panose="020F0502020204030204" pitchFamily="34" charset="0"/>
                          <a:ea typeface="Arial Unicode MS" pitchFamily="50" charset="-127"/>
                          <a:cs typeface="Calibri" panose="020F0502020204030204" pitchFamily="34" charset="0"/>
                        </a:rPr>
                        <a:t>Note </a:t>
                      </a:r>
                    </a:p>
                    <a:p>
                      <a:pPr marL="0" lvl="1" indent="0" eaLnBrk="1" latinLnBrk="1" hangingPunct="1">
                        <a:spcAft>
                          <a:spcPts val="200"/>
                        </a:spcAft>
                        <a:buFont typeface="Wingdings" pitchFamily="2" charset="2"/>
                        <a:buNone/>
                        <a:defRPr/>
                      </a:pPr>
                      <a:r>
                        <a:rPr lang="en-US" sz="900" kern="1200" dirty="0">
                          <a:solidFill>
                            <a:schemeClr val="dk1"/>
                          </a:solidFill>
                          <a:latin typeface="Calibri" panose="020F0502020204030204" pitchFamily="34" charset="0"/>
                          <a:ea typeface="Tahoma" panose="020B0604030504040204" pitchFamily="34" charset="0"/>
                          <a:cs typeface="Calibri" panose="020F0502020204030204" pitchFamily="34" charset="0"/>
                        </a:rPr>
                        <a:t>►</a:t>
                      </a:r>
                      <a:r>
                        <a:rPr lang="en-US" sz="1000" kern="1200" dirty="0">
                          <a:solidFill>
                            <a:schemeClr val="dk1"/>
                          </a:solidFill>
                          <a:latin typeface="Calibri" panose="020F0502020204030204" pitchFamily="34" charset="0"/>
                          <a:ea typeface="Tahoma" panose="020B0604030504040204" pitchFamily="34" charset="0"/>
                          <a:cs typeface="Calibri" panose="020F0502020204030204" pitchFamily="34" charset="0"/>
                        </a:rPr>
                        <a:t>  </a:t>
                      </a:r>
                      <a:r>
                        <a:rPr lang="en-US" altLang="ko-KR" sz="1000" dirty="0">
                          <a:latin typeface="Calibri" panose="020F0502020204030204" pitchFamily="34" charset="0"/>
                          <a:ea typeface="Arial Unicode MS" pitchFamily="50" charset="-127"/>
                          <a:cs typeface="Calibri" panose="020F0502020204030204" pitchFamily="34" charset="0"/>
                        </a:rPr>
                        <a:t>Make sure that the scalp is dry and try to expose the scalp by parting</a:t>
                      </a:r>
                    </a:p>
                    <a:p>
                      <a:pPr marL="180975" lvl="1" indent="0" eaLnBrk="1" latinLnBrk="1" hangingPunct="1">
                        <a:spcAft>
                          <a:spcPts val="200"/>
                        </a:spcAft>
                        <a:buFont typeface="Wingdings" pitchFamily="2" charset="2"/>
                        <a:buNone/>
                        <a:defRPr/>
                      </a:pPr>
                      <a:r>
                        <a:rPr lang="en-US" altLang="ko-KR" sz="1000" dirty="0">
                          <a:latin typeface="Calibri" panose="020F0502020204030204" pitchFamily="34" charset="0"/>
                          <a:ea typeface="Arial Unicode MS" pitchFamily="50" charset="-127"/>
                          <a:cs typeface="Calibri" panose="020F0502020204030204" pitchFamily="34" charset="0"/>
                        </a:rPr>
                        <a:t>the hairs as much as possible to avoid damage to the hair shaft.</a:t>
                      </a:r>
                    </a:p>
                    <a:p>
                      <a:pPr marL="92075" lvl="1" indent="-92075" eaLnBrk="1" latinLnBrk="1" hangingPunct="1">
                        <a:spcAft>
                          <a:spcPts val="200"/>
                        </a:spcAft>
                        <a:buFont typeface="Wingdings" pitchFamily="2" charset="2"/>
                        <a:buChar char="§"/>
                        <a:defRPr/>
                      </a:pPr>
                      <a:r>
                        <a:rPr lang="en-US" altLang="ko-KR" sz="1000" b="1" dirty="0">
                          <a:solidFill>
                            <a:schemeClr val="tx2">
                              <a:lumMod val="75000"/>
                            </a:schemeClr>
                          </a:solidFill>
                          <a:latin typeface="Calibri" panose="020F0502020204030204" pitchFamily="34" charset="0"/>
                          <a:ea typeface="Arial Unicode MS" pitchFamily="50" charset="-127"/>
                          <a:cs typeface="Calibri" panose="020F0502020204030204" pitchFamily="34" charset="0"/>
                        </a:rPr>
                        <a:t>The application of topical solutions or appropriate medications is recommended.</a:t>
                      </a:r>
                    </a:p>
                  </a:txBody>
                  <a:tcPr marL="91421" marR="91421" marT="45618" marB="45618" anchor="ctr">
                    <a:lnL w="12700" cap="flat" cmpd="sng" algn="ctr">
                      <a:solidFill>
                        <a:srgbClr val="FECACA"/>
                      </a:solidFill>
                      <a:prstDash val="solid"/>
                      <a:round/>
                      <a:headEnd type="none" w="med" len="med"/>
                      <a:tailEnd type="none" w="med" len="med"/>
                    </a:lnL>
                    <a:lnR w="12700" cap="flat" cmpd="sng" algn="ctr">
                      <a:solidFill>
                        <a:srgbClr val="FECACA"/>
                      </a:solidFill>
                      <a:prstDash val="solid"/>
                      <a:round/>
                      <a:headEnd type="none" w="med" len="med"/>
                      <a:tailEnd type="none" w="med" len="med"/>
                    </a:lnR>
                    <a:lnT w="12700" cap="flat" cmpd="sng" algn="ctr">
                      <a:solidFill>
                        <a:srgbClr val="FECACA"/>
                      </a:solidFill>
                      <a:prstDash val="solid"/>
                      <a:round/>
                      <a:headEnd type="none" w="med" len="med"/>
                      <a:tailEnd type="none" w="med" len="med"/>
                    </a:lnT>
                    <a:lnB w="12700" cap="flat" cmpd="sng" algn="ctr">
                      <a:solidFill>
                        <a:srgbClr val="FECACA"/>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92075" lvl="1" indent="-92075" eaLnBrk="1" latinLnBrk="1" hangingPunct="1">
                        <a:spcAft>
                          <a:spcPts val="200"/>
                        </a:spcAft>
                        <a:buFont typeface="Wingdings" pitchFamily="2" charset="2"/>
                        <a:buChar char="§"/>
                        <a:defRPr/>
                      </a:pPr>
                      <a:r>
                        <a:rPr lang="en-US" altLang="ko-KR" sz="1000" b="1" dirty="0">
                          <a:latin typeface="Calibri" panose="020F0502020204030204" pitchFamily="34" charset="0"/>
                          <a:ea typeface="Arial Unicode MS" pitchFamily="50" charset="-127"/>
                          <a:cs typeface="Calibri" panose="020F0502020204030204" pitchFamily="34" charset="0"/>
                        </a:rPr>
                        <a:t>No topical anesthesia required.</a:t>
                      </a:r>
                    </a:p>
                    <a:p>
                      <a:pPr marL="92075" lvl="1" indent="-92075" eaLnBrk="1" latinLnBrk="1" hangingPunct="1">
                        <a:spcAft>
                          <a:spcPts val="200"/>
                        </a:spcAft>
                        <a:buFont typeface="Wingdings" pitchFamily="2" charset="2"/>
                        <a:buChar char="§"/>
                        <a:defRPr/>
                      </a:pPr>
                      <a:r>
                        <a:rPr lang="en-US" altLang="ko-KR" sz="1000" b="1" dirty="0">
                          <a:latin typeface="Calibri" panose="020F0502020204030204" pitchFamily="34" charset="0"/>
                          <a:ea typeface="Arial Unicode MS" pitchFamily="50" charset="-127"/>
                          <a:cs typeface="Calibri" panose="020F0502020204030204" pitchFamily="34" charset="0"/>
                        </a:rPr>
                        <a:t>Endpoint : Mild erythema on the scalp.</a:t>
                      </a:r>
                    </a:p>
                    <a:p>
                      <a:pPr marL="92075" lvl="1" indent="-92075" eaLnBrk="1" latinLnBrk="1" hangingPunct="1">
                        <a:spcAft>
                          <a:spcPts val="200"/>
                        </a:spcAft>
                        <a:buFont typeface="Wingdings" pitchFamily="2" charset="2"/>
                        <a:buChar char="§"/>
                        <a:defRPr/>
                      </a:pPr>
                      <a:r>
                        <a:rPr lang="en-US" altLang="ko-KR" sz="1000" b="1" dirty="0">
                          <a:latin typeface="Calibri" panose="020F0502020204030204" pitchFamily="34" charset="0"/>
                          <a:ea typeface="Arial Unicode MS" pitchFamily="50" charset="-127"/>
                          <a:cs typeface="Calibri" panose="020F0502020204030204" pitchFamily="34" charset="0"/>
                        </a:rPr>
                        <a:t>Note : </a:t>
                      </a:r>
                      <a:r>
                        <a:rPr lang="en-US" altLang="ko-KR" sz="1000" dirty="0">
                          <a:latin typeface="Calibri" panose="020F0502020204030204" pitchFamily="34" charset="0"/>
                          <a:ea typeface="Arial Unicode MS" pitchFamily="50" charset="-127"/>
                          <a:cs typeface="Calibri" panose="020F0502020204030204" pitchFamily="34" charset="0"/>
                        </a:rPr>
                        <a:t>Make sure that the scalp is dry and try to expose the scalp by parting the hairs as </a:t>
                      </a:r>
                    </a:p>
                    <a:p>
                      <a:pPr marL="0" lvl="1" indent="0" eaLnBrk="1" latinLnBrk="1" hangingPunct="1">
                        <a:spcAft>
                          <a:spcPts val="200"/>
                        </a:spcAft>
                        <a:buFont typeface="Wingdings" pitchFamily="2" charset="2"/>
                        <a:buNone/>
                        <a:defRPr/>
                      </a:pPr>
                      <a:r>
                        <a:rPr lang="en-US" altLang="ko-KR" sz="1000" dirty="0">
                          <a:latin typeface="Calibri" panose="020F0502020204030204" pitchFamily="34" charset="0"/>
                          <a:ea typeface="Arial Unicode MS" pitchFamily="50" charset="-127"/>
                          <a:cs typeface="Calibri" panose="020F0502020204030204" pitchFamily="34" charset="0"/>
                        </a:rPr>
                        <a:t>               much as possible to avoid damage to the hair shaft.</a:t>
                      </a:r>
                    </a:p>
                    <a:p>
                      <a:pPr marL="92075" lvl="1" indent="-92075" eaLnBrk="1" latinLnBrk="1" hangingPunct="1">
                        <a:spcAft>
                          <a:spcPts val="200"/>
                        </a:spcAft>
                        <a:buFont typeface="Wingdings" pitchFamily="2" charset="2"/>
                        <a:buChar char="§"/>
                        <a:defRPr/>
                      </a:pPr>
                      <a:r>
                        <a:rPr lang="en-US" altLang="ko-KR" sz="1000" b="1" dirty="0">
                          <a:solidFill>
                            <a:schemeClr val="tx2">
                              <a:lumMod val="75000"/>
                            </a:schemeClr>
                          </a:solidFill>
                          <a:latin typeface="Calibri" panose="020F0502020204030204" pitchFamily="34" charset="0"/>
                          <a:ea typeface="Arial Unicode MS" pitchFamily="50" charset="-127"/>
                          <a:cs typeface="Calibri" panose="020F0502020204030204" pitchFamily="34" charset="0"/>
                        </a:rPr>
                        <a:t>The application of topical solutions or appropriate medications is recommended.</a:t>
                      </a:r>
                    </a:p>
                  </a:txBody>
                  <a:tcPr marL="91443" marR="91443" marT="45625" marB="45625" anchor="ctr">
                    <a:lnL w="12700" cap="flat" cmpd="sng" algn="ctr">
                      <a:solidFill>
                        <a:srgbClr val="FFCCCC"/>
                      </a:solidFill>
                      <a:prstDash val="solid"/>
                      <a:round/>
                      <a:headEnd type="none" w="med" len="med"/>
                      <a:tailEnd type="none" w="med" len="med"/>
                    </a:lnL>
                    <a:lnR w="12700" cap="flat" cmpd="sng" algn="ctr">
                      <a:solidFill>
                        <a:srgbClr val="FFCCCC"/>
                      </a:solidFill>
                      <a:prstDash val="solid"/>
                      <a:round/>
                      <a:headEnd type="none" w="med" len="med"/>
                      <a:tailEnd type="none" w="med" len="med"/>
                    </a:lnR>
                    <a:lnT w="12700" cap="flat" cmpd="sng" algn="ctr">
                      <a:solidFill>
                        <a:srgbClr val="FFCCCC"/>
                      </a:solidFill>
                      <a:prstDash val="solid"/>
                      <a:round/>
                      <a:headEnd type="none" w="med" len="med"/>
                      <a:tailEnd type="none" w="med" len="med"/>
                    </a:lnT>
                    <a:lnB w="12700" cap="flat" cmpd="sng" algn="ctr">
                      <a:solidFill>
                        <a:srgbClr val="FFCCCC"/>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latinLnBrk="1"/>
                      <a:endParaRPr lang="en-US" altLang="ko-KR" sz="1200" b="1" baseline="0" dirty="0">
                        <a:solidFill>
                          <a:schemeClr val="tx1"/>
                        </a:solidFill>
                        <a:latin typeface="Calibri" panose="020F0502020204030204" pitchFamily="34" charset="0"/>
                        <a:cs typeface="Calibri" panose="020F0502020204030204" pitchFamily="34" charset="0"/>
                      </a:endParaRPr>
                    </a:p>
                  </a:txBody>
                  <a:tcPr marL="91424" marR="91424" marT="45605" marB="45605" anchor="ctr">
                    <a:lnL w="12700" cap="flat" cmpd="sng" algn="ctr">
                      <a:solidFill>
                        <a:srgbClr val="FFCCCC"/>
                      </a:solidFill>
                      <a:prstDash val="solid"/>
                      <a:round/>
                      <a:headEnd type="none" w="med" len="med"/>
                      <a:tailEnd type="none" w="med" len="med"/>
                    </a:lnL>
                    <a:lnT w="12700" cap="flat" cmpd="sng" algn="ctr">
                      <a:solidFill>
                        <a:srgbClr val="FFCCCC"/>
                      </a:solidFill>
                      <a:prstDash val="solid"/>
                      <a:round/>
                      <a:headEnd type="none" w="med" len="med"/>
                      <a:tailEnd type="none" w="med" len="med"/>
                    </a:lnT>
                    <a:solidFill>
                      <a:schemeClr val="bg1">
                        <a:lumMod val="95000"/>
                      </a:schemeClr>
                    </a:solidFill>
                  </a:tcPr>
                </a:tc>
                <a:tc hMerge="1">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tc hMerge="1">
                  <a:txBody>
                    <a:bodyPr/>
                    <a:lstStyle/>
                    <a:p>
                      <a:pPr algn="ctr" latinLnBrk="1"/>
                      <a:endParaRPr lang="en-US" altLang="ko-KR" sz="1200" b="1" dirty="0">
                        <a:latin typeface="Calibri" panose="020F0502020204030204" pitchFamily="34" charset="0"/>
                        <a:cs typeface="Calibri" panose="020F0502020204030204" pitchFamily="34" charset="0"/>
                      </a:endParaRPr>
                    </a:p>
                  </a:txBody>
                  <a:tcPr marL="91424" marR="91424" marT="45605" marB="45605" anchor="ctr">
                    <a:solidFill>
                      <a:schemeClr val="bg1">
                        <a:lumMod val="95000"/>
                      </a:schemeClr>
                    </a:solidFill>
                  </a:tcPr>
                </a:tc>
                <a:extLst>
                  <a:ext uri="{0D108BD9-81ED-4DB2-BD59-A6C34878D82A}">
                    <a16:rowId xmlns:a16="http://schemas.microsoft.com/office/drawing/2014/main" val="10002"/>
                  </a:ext>
                </a:extLst>
              </a:tr>
            </a:tbl>
          </a:graphicData>
        </a:graphic>
      </p:graphicFrame>
      <p:sp>
        <p:nvSpPr>
          <p:cNvPr id="26661" name="TextBox 29">
            <a:extLst>
              <a:ext uri="{FF2B5EF4-FFF2-40B4-BE49-F238E27FC236}">
                <a16:creationId xmlns:a16="http://schemas.microsoft.com/office/drawing/2014/main" id="{E0870AFF-8312-590A-EB73-8F7775BA92B6}"/>
              </a:ext>
            </a:extLst>
          </p:cNvPr>
          <p:cNvSpPr txBox="1">
            <a:spLocks noChangeArrowheads="1"/>
          </p:cNvSpPr>
          <p:nvPr/>
        </p:nvSpPr>
        <p:spPr bwMode="auto">
          <a:xfrm>
            <a:off x="939800" y="7985125"/>
            <a:ext cx="50942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000">
                <a:latin typeface="Calibri" panose="020F0502020204030204" pitchFamily="34" charset="0"/>
                <a:cs typeface="Calibri" panose="020F0502020204030204" pitchFamily="34" charset="0"/>
              </a:rPr>
              <a:t>Coverage is based upon surface area and measurement of the coagulation zone based on measurements taken from histological specimens</a:t>
            </a:r>
            <a:r>
              <a:rPr lang="en-US" altLang="ko-KR" sz="1000">
                <a:solidFill>
                  <a:srgbClr val="000000"/>
                </a:solidFill>
                <a:latin typeface="Calibri" panose="020F0502020204030204" pitchFamily="34" charset="0"/>
                <a:cs typeface="Calibri" panose="020F0502020204030204" pitchFamily="34" charset="0"/>
              </a:rPr>
              <a:t>.</a:t>
            </a:r>
            <a:endParaRPr lang="ko-KR" altLang="en-US" sz="1000">
              <a:latin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31383BC6-23F7-9291-EA8F-2370C0719059}"/>
              </a:ext>
            </a:extLst>
          </p:cNvPr>
          <p:cNvSpPr txBox="1"/>
          <p:nvPr/>
        </p:nvSpPr>
        <p:spPr>
          <a:xfrm>
            <a:off x="63500" y="3968750"/>
            <a:ext cx="6731000" cy="2166938"/>
          </a:xfrm>
          <a:prstGeom prst="rect">
            <a:avLst/>
          </a:prstGeom>
          <a:solidFill>
            <a:schemeClr val="bg2"/>
          </a:solidFill>
        </p:spPr>
        <p:txBody>
          <a:bodyPr anchor="ctr">
            <a:spAutoFit/>
          </a:bodyPr>
          <a:lstStyle/>
          <a:p>
            <a:pPr>
              <a:lnSpc>
                <a:spcPct val="150000"/>
              </a:lnSpc>
              <a:defRPr/>
            </a:pPr>
            <a:r>
              <a:rPr lang="en-US" altLang="ko-KR" sz="1400" b="1" dirty="0">
                <a:latin typeface="Calibri" panose="020F0502020204030204" pitchFamily="34" charset="0"/>
                <a:cs typeface="Calibri" panose="020F0502020204030204" pitchFamily="34" charset="0"/>
              </a:rPr>
              <a:t>General Treatment Tips </a:t>
            </a:r>
          </a:p>
          <a:p>
            <a:pPr>
              <a:lnSpc>
                <a:spcPct val="150000"/>
              </a:lnSpc>
              <a:defRPr/>
            </a:pPr>
            <a:r>
              <a:rPr lang="en-US" altLang="ko-KR" sz="1100" dirty="0">
                <a:latin typeface="Calibri" panose="020F0502020204030204" pitchFamily="34" charset="0"/>
                <a:cs typeface="Calibri" panose="020F0502020204030204" pitchFamily="34" charset="0"/>
              </a:rPr>
              <a:t>• Observe &lt; 15% coverage on dark skin type (&gt; Skin type III) to avoid temporary darkening.  </a:t>
            </a:r>
          </a:p>
          <a:p>
            <a:pPr>
              <a:lnSpc>
                <a:spcPct val="150000"/>
              </a:lnSpc>
              <a:defRPr/>
            </a:pPr>
            <a:r>
              <a:rPr lang="en-US" altLang="ko-KR" sz="1100" dirty="0">
                <a:latin typeface="Calibri" panose="020F0502020204030204" pitchFamily="34" charset="0"/>
                <a:cs typeface="Calibri" panose="020F0502020204030204" pitchFamily="34" charset="0"/>
              </a:rPr>
              <a:t>• Observe &lt; 5% of coverage on melasma to avoid a rebound melasma flare.</a:t>
            </a:r>
          </a:p>
          <a:p>
            <a:pPr>
              <a:lnSpc>
                <a:spcPct val="150000"/>
              </a:lnSpc>
              <a:defRPr/>
            </a:pPr>
            <a:r>
              <a:rPr lang="en-US" altLang="ko-KR" sz="1100" dirty="0">
                <a:latin typeface="Calibri" panose="020F0502020204030204" pitchFamily="34" charset="0"/>
                <a:cs typeface="Calibri" panose="020F0502020204030204" pitchFamily="34" charset="0"/>
              </a:rPr>
              <a:t>• Apply anesthetic cream 30 min-1 hour before the treatment when energy is &gt; 5 </a:t>
            </a:r>
            <a:r>
              <a:rPr lang="en-US" altLang="ko-KR" sz="1100" dirty="0" err="1">
                <a:latin typeface="Calibri" panose="020F0502020204030204" pitchFamily="34" charset="0"/>
                <a:cs typeface="Calibri" panose="020F0502020204030204" pitchFamily="34" charset="0"/>
              </a:rPr>
              <a:t>mJ</a:t>
            </a:r>
            <a:r>
              <a:rPr lang="en-US" altLang="ko-KR" sz="1100" dirty="0">
                <a:latin typeface="Calibri" panose="020F0502020204030204" pitchFamily="34" charset="0"/>
                <a:cs typeface="Calibri" panose="020F0502020204030204" pitchFamily="34" charset="0"/>
              </a:rPr>
              <a:t>. </a:t>
            </a:r>
          </a:p>
          <a:p>
            <a:pPr marL="90488" indent="-90488">
              <a:lnSpc>
                <a:spcPct val="150000"/>
              </a:lnSpc>
              <a:defRPr/>
            </a:pPr>
            <a:r>
              <a:rPr lang="en-US" altLang="ko-KR" sz="1100" dirty="0">
                <a:latin typeface="Calibri" panose="020F0502020204030204" pitchFamily="34" charset="0"/>
                <a:cs typeface="Calibri" panose="020F0502020204030204" pitchFamily="34" charset="0"/>
              </a:rPr>
              <a:t>• Apply an air cooler (</a:t>
            </a:r>
            <a:r>
              <a:rPr lang="en-US" altLang="ko-KR" sz="1100" i="1" dirty="0">
                <a:latin typeface="Calibri" panose="020F0502020204030204" pitchFamily="34" charset="0"/>
                <a:cs typeface="Calibri" panose="020F0502020204030204" pitchFamily="34" charset="0"/>
              </a:rPr>
              <a:t>e.g.</a:t>
            </a:r>
            <a:r>
              <a:rPr lang="en-US" altLang="ko-KR" sz="1100" dirty="0">
                <a:latin typeface="Calibri" panose="020F0502020204030204" pitchFamily="34" charset="0"/>
                <a:cs typeface="Calibri" panose="020F0502020204030204" pitchFamily="34" charset="0"/>
              </a:rPr>
              <a:t>, a Zimmer) to improve patient comfort during procedure (optional). </a:t>
            </a:r>
          </a:p>
          <a:p>
            <a:pPr marL="90488" indent="-90488">
              <a:lnSpc>
                <a:spcPct val="150000"/>
              </a:lnSpc>
              <a:defRPr/>
            </a:pPr>
            <a:r>
              <a:rPr lang="en-US" altLang="ko-KR" sz="1100" dirty="0">
                <a:latin typeface="Calibri" panose="020F0502020204030204" pitchFamily="34" charset="0"/>
                <a:cs typeface="Calibri" panose="020F0502020204030204" pitchFamily="34" charset="0"/>
              </a:rPr>
              <a:t>• The results when treatment is combined with LaseMD Ampoules or skin booster are always better than the results with Ultra laser alone.</a:t>
            </a:r>
          </a:p>
          <a:p>
            <a:pPr>
              <a:lnSpc>
                <a:spcPct val="150000"/>
              </a:lnSpc>
              <a:defRPr/>
            </a:pPr>
            <a:r>
              <a:rPr lang="en-US" altLang="ko-KR" sz="1100" dirty="0">
                <a:latin typeface="Calibri" panose="020F0502020204030204" pitchFamily="34" charset="0"/>
                <a:cs typeface="Calibri" panose="020F0502020204030204" pitchFamily="34" charset="0"/>
              </a:rPr>
              <a:t>• Post care: Moisturize the skin and apply cooling (when energy is &gt; 3 mJ)</a:t>
            </a:r>
          </a:p>
        </p:txBody>
      </p:sp>
      <p:grpSp>
        <p:nvGrpSpPr>
          <p:cNvPr id="26663" name="그룹 1">
            <a:extLst>
              <a:ext uri="{FF2B5EF4-FFF2-40B4-BE49-F238E27FC236}">
                <a16:creationId xmlns:a16="http://schemas.microsoft.com/office/drawing/2014/main" id="{199C926B-AC54-09F3-C644-B86D22FFE114}"/>
              </a:ext>
            </a:extLst>
          </p:cNvPr>
          <p:cNvGrpSpPr>
            <a:grpSpLocks/>
          </p:cNvGrpSpPr>
          <p:nvPr/>
        </p:nvGrpSpPr>
        <p:grpSpPr bwMode="auto">
          <a:xfrm>
            <a:off x="5376863" y="2030413"/>
            <a:ext cx="1417637" cy="1104900"/>
            <a:chOff x="1656369" y="1132084"/>
            <a:chExt cx="1417508" cy="1104900"/>
          </a:xfrm>
        </p:grpSpPr>
        <p:sp>
          <p:nvSpPr>
            <p:cNvPr id="74" name="TextBox 73">
              <a:extLst>
                <a:ext uri="{FF2B5EF4-FFF2-40B4-BE49-F238E27FC236}">
                  <a16:creationId xmlns:a16="http://schemas.microsoft.com/office/drawing/2014/main" id="{C7496CFA-62F9-427E-D0C5-86BEDC5F2CF7}"/>
                </a:ext>
              </a:extLst>
            </p:cNvPr>
            <p:cNvSpPr txBox="1"/>
            <p:nvPr/>
          </p:nvSpPr>
          <p:spPr>
            <a:xfrm>
              <a:off x="2134329" y="1305592"/>
              <a:ext cx="939548" cy="230832"/>
            </a:xfrm>
            <a:prstGeom prst="rect">
              <a:avLst/>
            </a:prstGeom>
            <a:solidFill>
              <a:schemeClr val="bg1">
                <a:lumMod val="95000"/>
              </a:schemeClr>
            </a:solidFill>
            <a:ln>
              <a:noFill/>
            </a:ln>
            <a:effectLst>
              <a:outerShdw blurRad="63500" sx="102000" sy="102000" algn="ctr" rotWithShape="0">
                <a:prstClr val="black">
                  <a:alpha val="40000"/>
                </a:prstClr>
              </a:outerShdw>
              <a:reflection blurRad="6350" stA="52000" endA="300" endPos="35000" dir="5400000" sy="-100000" algn="bl" rotWithShape="0"/>
            </a:effectLst>
          </p:spPr>
          <p:txBody>
            <a:bodyPr>
              <a:spAutoFit/>
            </a:bodyPr>
            <a:lstStyle/>
            <a:p>
              <a:pPr algn="ctr">
                <a:defRPr/>
              </a:pPr>
              <a:r>
                <a:rPr lang="en-US" altLang="ko-KR" sz="900" b="1" dirty="0">
                  <a:effectLst>
                    <a:outerShdw blurRad="38100" dist="38100" dir="2700000" algn="tl">
                      <a:srgbClr val="000000">
                        <a:alpha val="43137"/>
                      </a:srgbClr>
                    </a:outerShdw>
                  </a:effectLst>
                  <a:latin typeface="Ink Free" panose="03080402000500000000" pitchFamily="66" charset="0"/>
                  <a:ea typeface="나눔스퀘어_ac ExtraBold" panose="020B0600000101010101" pitchFamily="50" charset="-127"/>
                  <a:cs typeface="Calibri" panose="020F0502020204030204" pitchFamily="34" charset="0"/>
                </a:rPr>
                <a:t>With Comb Tip</a:t>
              </a:r>
            </a:p>
          </p:txBody>
        </p:sp>
        <p:pic>
          <p:nvPicPr>
            <p:cNvPr id="26678" name="그림 1">
              <a:extLst>
                <a:ext uri="{FF2B5EF4-FFF2-40B4-BE49-F238E27FC236}">
                  <a16:creationId xmlns:a16="http://schemas.microsoft.com/office/drawing/2014/main" id="{0BBCBEBF-467B-EBDF-53A6-6468C12FCD53}"/>
                </a:ext>
              </a:extLst>
            </p:cNvPr>
            <p:cNvPicPr>
              <a:picLocks noChangeAspect="1"/>
            </p:cNvPicPr>
            <p:nvPr/>
          </p:nvPicPr>
          <p:blipFill>
            <a:blip r:embed="rId3">
              <a:extLst>
                <a:ext uri="{28A0092B-C50C-407E-A947-70E740481C1C}">
                  <a14:useLocalDpi xmlns:a14="http://schemas.microsoft.com/office/drawing/2010/main" val="0"/>
                </a:ext>
              </a:extLst>
            </a:blip>
            <a:srcRect l="1807" t="-246" r="-1807" b="22430"/>
            <a:stretch>
              <a:fillRect/>
            </a:stretch>
          </p:blipFill>
          <p:spPr bwMode="auto">
            <a:xfrm>
              <a:off x="1656369" y="1132084"/>
              <a:ext cx="1196975"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직선 화살표 연결선 11">
            <a:extLst>
              <a:ext uri="{FF2B5EF4-FFF2-40B4-BE49-F238E27FC236}">
                <a16:creationId xmlns:a16="http://schemas.microsoft.com/office/drawing/2014/main" id="{58A2A65D-58FE-5B11-DEDB-289A9F78E6F0}"/>
              </a:ext>
            </a:extLst>
          </p:cNvPr>
          <p:cNvCxnSpPr>
            <a:cxnSpLocks/>
          </p:cNvCxnSpPr>
          <p:nvPr/>
        </p:nvCxnSpPr>
        <p:spPr>
          <a:xfrm flipV="1">
            <a:off x="2128838" y="1781175"/>
            <a:ext cx="303212" cy="280988"/>
          </a:xfrm>
          <a:prstGeom prst="straightConnector1">
            <a:avLst/>
          </a:prstGeom>
          <a:ln>
            <a:solidFill>
              <a:schemeClr val="bg1"/>
            </a:solidFill>
            <a:prstDash val="dash"/>
            <a:tailEnd type="triangle"/>
          </a:ln>
        </p:spPr>
        <p:style>
          <a:lnRef idx="1">
            <a:schemeClr val="accent2"/>
          </a:lnRef>
          <a:fillRef idx="0">
            <a:schemeClr val="accent2"/>
          </a:fillRef>
          <a:effectRef idx="0">
            <a:schemeClr val="accent2"/>
          </a:effectRef>
          <a:fontRef idx="minor">
            <a:schemeClr val="tx1"/>
          </a:fontRef>
        </p:style>
      </p:cxnSp>
      <p:sp>
        <p:nvSpPr>
          <p:cNvPr id="54" name="TextBox 36">
            <a:extLst>
              <a:ext uri="{FF2B5EF4-FFF2-40B4-BE49-F238E27FC236}">
                <a16:creationId xmlns:a16="http://schemas.microsoft.com/office/drawing/2014/main" id="{50D96254-0AC3-4C91-5FFF-F8B7E806DFCF}"/>
              </a:ext>
            </a:extLst>
          </p:cNvPr>
          <p:cNvSpPr txBox="1">
            <a:spLocks noChangeArrowheads="1"/>
          </p:cNvSpPr>
          <p:nvPr/>
        </p:nvSpPr>
        <p:spPr bwMode="auto">
          <a:xfrm>
            <a:off x="13915" y="528577"/>
            <a:ext cx="6830170" cy="400110"/>
          </a:xfrm>
          <a:prstGeom prst="rect">
            <a:avLst/>
          </a:prstGeom>
          <a:solidFill>
            <a:srgbClr val="FD6767"/>
          </a:solidFill>
          <a:ln w="38100">
            <a:solidFill>
              <a:schemeClr val="bg1">
                <a:lumMod val="75000"/>
              </a:schemeClr>
            </a:solidFill>
          </a:ln>
          <a:effectLst>
            <a:softEdge rad="12700"/>
          </a:effectLst>
        </p:spPr>
        <p:txBody>
          <a:bodyPr anchor="ct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ctr" eaLnBrk="1" latinLnBrk="1" hangingPunct="1">
              <a:defRPr/>
            </a:pPr>
            <a:r>
              <a:rPr lang="en-US" altLang="ko-KR" sz="2000" b="1" dirty="0">
                <a:solidFill>
                  <a:schemeClr val="bg1"/>
                </a:solidFill>
                <a:latin typeface="Calibri" panose="020F0502020204030204" pitchFamily="34" charset="0"/>
                <a:cs typeface="Calibri" panose="020F0502020204030204" pitchFamily="34" charset="0"/>
              </a:rPr>
              <a:t>&lt;Hair Regrowth/Scalp Revitalization&gt;</a:t>
            </a:r>
          </a:p>
        </p:txBody>
      </p:sp>
      <p:pic>
        <p:nvPicPr>
          <p:cNvPr id="26668" name="그림 8">
            <a:extLst>
              <a:ext uri="{FF2B5EF4-FFF2-40B4-BE49-F238E27FC236}">
                <a16:creationId xmlns:a16="http://schemas.microsoft.com/office/drawing/2014/main" id="{DD156BE1-4A4E-0555-4801-78B75E3915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4725" y="6392863"/>
            <a:ext cx="5024438"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그림 3">
            <a:extLst>
              <a:ext uri="{FF2B5EF4-FFF2-40B4-BE49-F238E27FC236}">
                <a16:creationId xmlns:a16="http://schemas.microsoft.com/office/drawing/2014/main" id="{2B1A8881-F85A-F9B3-2AC3-0BF645FF6C1B}"/>
              </a:ext>
            </a:extLst>
          </p:cNvPr>
          <p:cNvPicPr>
            <a:picLocks noChangeAspect="1"/>
          </p:cNvPicPr>
          <p:nvPr/>
        </p:nvPicPr>
        <p:blipFill>
          <a:blip r:embed="rId5"/>
          <a:srcRect/>
          <a:stretch>
            <a:fillRect/>
          </a:stretch>
        </p:blipFill>
        <p:spPr bwMode="auto">
          <a:xfrm>
            <a:off x="5084763" y="3325589"/>
            <a:ext cx="1898650" cy="1822450"/>
          </a:xfrm>
          <a:prstGeom prst="rect">
            <a:avLst/>
          </a:prstGeom>
          <a:noFill/>
          <a:ln>
            <a:noFill/>
          </a:ln>
          <a:effectLst>
            <a:outerShdw blurRad="76200" dir="13500000" sy="23000" kx="1200000" algn="br" rotWithShape="0">
              <a:prstClr val="black">
                <a:alpha val="20000"/>
              </a:prstClr>
            </a:outerShdw>
          </a:effectLst>
        </p:spPr>
      </p:pic>
      <p:pic>
        <p:nvPicPr>
          <p:cNvPr id="26670" name="그림 10" descr="텍스트, 클립아트이(가) 표시된 사진&#10;&#10;자동 생성된 설명">
            <a:extLst>
              <a:ext uri="{FF2B5EF4-FFF2-40B4-BE49-F238E27FC236}">
                <a16:creationId xmlns:a16="http://schemas.microsoft.com/office/drawing/2014/main" id="{8D6615F9-73B3-1D22-37EE-6DD3B80258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71" name="그림 10" descr="텍스트, 클립아트이(가) 표시된 사진&#10;&#10;자동 생성된 설명">
            <a:extLst>
              <a:ext uri="{FF2B5EF4-FFF2-40B4-BE49-F238E27FC236}">
                <a16:creationId xmlns:a16="http://schemas.microsoft.com/office/drawing/2014/main" id="{E6F1E9AA-9959-22D8-0055-EA5864B3A0C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그림 7">
            <a:extLst>
              <a:ext uri="{FF2B5EF4-FFF2-40B4-BE49-F238E27FC236}">
                <a16:creationId xmlns:a16="http://schemas.microsoft.com/office/drawing/2014/main" id="{99399401-9E66-E059-A457-3BF00A51F4F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36">
            <a:extLst>
              <a:ext uri="{FF2B5EF4-FFF2-40B4-BE49-F238E27FC236}">
                <a16:creationId xmlns:a16="http://schemas.microsoft.com/office/drawing/2014/main" id="{61CD2EB6-5D35-1252-FC0E-49BAE9AADB22}"/>
              </a:ext>
            </a:extLst>
          </p:cNvPr>
          <p:cNvSpPr txBox="1">
            <a:spLocks noChangeArrowheads="1"/>
          </p:cNvSpPr>
          <p:nvPr/>
        </p:nvSpPr>
        <p:spPr bwMode="auto">
          <a:xfrm>
            <a:off x="404813" y="119063"/>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Treatment</a:t>
            </a:r>
            <a:r>
              <a:rPr lang="en-US" altLang="ko-KR" b="1" dirty="0">
                <a:solidFill>
                  <a:schemeClr val="bg1"/>
                </a:solidFill>
                <a:latin typeface="Calibri" panose="020F0502020204030204" pitchFamily="34" charset="0"/>
              </a:rPr>
              <a:t> </a:t>
            </a:r>
            <a:r>
              <a:rPr lang="en-US" altLang="ko-KR" sz="1600" b="1" dirty="0">
                <a:solidFill>
                  <a:schemeClr val="bg1"/>
                </a:solidFill>
                <a:latin typeface="Calibri" panose="020F0502020204030204" pitchFamily="34" charset="0"/>
              </a:rPr>
              <a:t>Guidelines</a:t>
            </a:r>
            <a:endParaRPr lang="en-US" altLang="ko-KR" b="1" dirty="0">
              <a:solidFill>
                <a:schemeClr val="bg1"/>
              </a:solidFill>
              <a:latin typeface="Calibri" panose="020F0502020204030204" pitchFamily="34" charset="0"/>
            </a:endParaRPr>
          </a:p>
        </p:txBody>
      </p:sp>
      <p:cxnSp>
        <p:nvCxnSpPr>
          <p:cNvPr id="26" name="직선 연결선 25">
            <a:extLst>
              <a:ext uri="{FF2B5EF4-FFF2-40B4-BE49-F238E27FC236}">
                <a16:creationId xmlns:a16="http://schemas.microsoft.com/office/drawing/2014/main" id="{B7576EA0-CD64-F83E-E88B-F0391B796677}"/>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직선 연결선 26">
            <a:extLst>
              <a:ext uri="{FF2B5EF4-FFF2-40B4-BE49-F238E27FC236}">
                <a16:creationId xmlns:a16="http://schemas.microsoft.com/office/drawing/2014/main" id="{FC441020-F1C3-5B52-E0C5-135FB6048C02}"/>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28" name="그림 10" descr="텍스트, 클립아트이(가) 표시된 사진&#10;&#10;자동 생성된 설명">
            <a:extLst>
              <a:ext uri="{FF2B5EF4-FFF2-40B4-BE49-F238E27FC236}">
                <a16:creationId xmlns:a16="http://schemas.microsoft.com/office/drawing/2014/main" id="{36DB540B-29F5-DB6B-A06A-E100723E70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직사각형 27">
            <a:extLst>
              <a:ext uri="{FF2B5EF4-FFF2-40B4-BE49-F238E27FC236}">
                <a16:creationId xmlns:a16="http://schemas.microsoft.com/office/drawing/2014/main" id="{D372A85E-64DF-CDFC-002B-1702C3057E35}"/>
              </a:ext>
            </a:extLst>
          </p:cNvPr>
          <p:cNvSpPr/>
          <p:nvPr/>
        </p:nvSpPr>
        <p:spPr>
          <a:xfrm>
            <a:off x="198437" y="8241299"/>
            <a:ext cx="6480175" cy="10969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28675" name="슬라이드 번호 개체 틀 1">
            <a:extLst>
              <a:ext uri="{FF2B5EF4-FFF2-40B4-BE49-F238E27FC236}">
                <a16:creationId xmlns:a16="http://schemas.microsoft.com/office/drawing/2014/main" id="{3F80BFD0-567E-1F47-99AD-AD1218959650}"/>
              </a:ext>
            </a:extLst>
          </p:cNvPr>
          <p:cNvSpPr>
            <a:spLocks noGrp="1"/>
          </p:cNvSpPr>
          <p:nvPr>
            <p:ph type="sldNum" sz="quarter" idx="10"/>
          </p:nvPr>
        </p:nvSpPr>
        <p:spPr bwMode="auto">
          <a:xfrm>
            <a:off x="6391274" y="9450974"/>
            <a:ext cx="446088" cy="273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5F4F9A97-3D56-4D41-84FB-5BCADFA9586F}" type="slidenum">
              <a:rPr lang="ko-KR" altLang="en-US" smtClean="0">
                <a:solidFill>
                  <a:schemeClr val="bg1"/>
                </a:solidFill>
                <a:latin typeface="Calibri" panose="020F0502020204030204" pitchFamily="34" charset="0"/>
                <a:cs typeface="Calibri" panose="020F0502020204030204" pitchFamily="34" charset="0"/>
              </a:rPr>
              <a:pPr/>
              <a:t>7</a:t>
            </a:fld>
            <a:endParaRPr lang="ko-KR" altLang="en-US">
              <a:solidFill>
                <a:schemeClr val="bg1"/>
              </a:solidFill>
              <a:latin typeface="Calibri" panose="020F0502020204030204" pitchFamily="34" charset="0"/>
              <a:cs typeface="Calibri" panose="020F0502020204030204" pitchFamily="34" charset="0"/>
            </a:endParaRPr>
          </a:p>
        </p:txBody>
      </p:sp>
      <p:grpSp>
        <p:nvGrpSpPr>
          <p:cNvPr id="28676" name="그룹 13">
            <a:extLst>
              <a:ext uri="{FF2B5EF4-FFF2-40B4-BE49-F238E27FC236}">
                <a16:creationId xmlns:a16="http://schemas.microsoft.com/office/drawing/2014/main" id="{A9C9BABE-EBFB-2820-4AF5-4BD0E6B765AD}"/>
              </a:ext>
            </a:extLst>
          </p:cNvPr>
          <p:cNvGrpSpPr>
            <a:grpSpLocks/>
          </p:cNvGrpSpPr>
          <p:nvPr/>
        </p:nvGrpSpPr>
        <p:grpSpPr bwMode="auto">
          <a:xfrm>
            <a:off x="189271" y="4933674"/>
            <a:ext cx="2673350" cy="315913"/>
            <a:chOff x="188640" y="5385048"/>
            <a:chExt cx="2673416" cy="349250"/>
          </a:xfrm>
        </p:grpSpPr>
        <p:sp>
          <p:nvSpPr>
            <p:cNvPr id="15" name="모서리가 둥근 직사각형 14">
              <a:extLst>
                <a:ext uri="{FF2B5EF4-FFF2-40B4-BE49-F238E27FC236}">
                  <a16:creationId xmlns:a16="http://schemas.microsoft.com/office/drawing/2014/main" id="{2B9DBE93-84F0-8215-DA36-CEA03DFEB2D3}"/>
                </a:ext>
              </a:extLst>
            </p:cNvPr>
            <p:cNvSpPr/>
            <p:nvPr/>
          </p:nvSpPr>
          <p:spPr>
            <a:xfrm>
              <a:off x="250554" y="5385048"/>
              <a:ext cx="2611502"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4 Types of Tip</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16" name="모서리가 둥근 직사각형 15">
              <a:extLst>
                <a:ext uri="{FF2B5EF4-FFF2-40B4-BE49-F238E27FC236}">
                  <a16:creationId xmlns:a16="http://schemas.microsoft.com/office/drawing/2014/main" id="{7A05D150-FDF8-6CA2-DFE6-D5CFF15D7AD1}"/>
                </a:ext>
              </a:extLst>
            </p:cNvPr>
            <p:cNvSpPr/>
            <p:nvPr/>
          </p:nvSpPr>
          <p:spPr>
            <a:xfrm>
              <a:off x="188640" y="5385048"/>
              <a:ext cx="61914"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grpSp>
        <p:nvGrpSpPr>
          <p:cNvPr id="28677" name="그룹 150">
            <a:extLst>
              <a:ext uri="{FF2B5EF4-FFF2-40B4-BE49-F238E27FC236}">
                <a16:creationId xmlns:a16="http://schemas.microsoft.com/office/drawing/2014/main" id="{14DEB66E-D46C-2A30-A6B6-4B35B7D303CF}"/>
              </a:ext>
            </a:extLst>
          </p:cNvPr>
          <p:cNvGrpSpPr>
            <a:grpSpLocks/>
          </p:cNvGrpSpPr>
          <p:nvPr/>
        </p:nvGrpSpPr>
        <p:grpSpPr bwMode="auto">
          <a:xfrm>
            <a:off x="198437" y="7917449"/>
            <a:ext cx="2890837" cy="311150"/>
            <a:chOff x="207690" y="7413402"/>
            <a:chExt cx="2447925" cy="349250"/>
          </a:xfrm>
        </p:grpSpPr>
        <p:sp>
          <p:nvSpPr>
            <p:cNvPr id="152" name="모서리가 둥근 직사각형 151">
              <a:extLst>
                <a:ext uri="{FF2B5EF4-FFF2-40B4-BE49-F238E27FC236}">
                  <a16:creationId xmlns:a16="http://schemas.microsoft.com/office/drawing/2014/main" id="{07E3A3C1-407A-7DB0-1C1C-571AA4498B75}"/>
                </a:ext>
              </a:extLst>
            </p:cNvPr>
            <p:cNvSpPr/>
            <p:nvPr/>
          </p:nvSpPr>
          <p:spPr>
            <a:xfrm>
              <a:off x="239953" y="7413402"/>
              <a:ext cx="2415662"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latin typeface="Calibri" panose="020F0502020204030204" pitchFamily="34" charset="0"/>
                  <a:cs typeface="Calibri" panose="020F0502020204030204" pitchFamily="34" charset="0"/>
                </a:rPr>
                <a:t>How to assemble the rollers</a:t>
              </a:r>
              <a:endParaRPr kumimoji="0" lang="ko-KR" altLang="en-US" sz="1400" b="1" dirty="0">
                <a:solidFill>
                  <a:schemeClr val="bg1"/>
                </a:solidFill>
                <a:latin typeface="Calibri" panose="020F0502020204030204" pitchFamily="34" charset="0"/>
                <a:cs typeface="Calibri" panose="020F0502020204030204" pitchFamily="34" charset="0"/>
              </a:endParaRPr>
            </a:p>
          </p:txBody>
        </p:sp>
        <p:sp>
          <p:nvSpPr>
            <p:cNvPr id="153" name="모서리가 둥근 직사각형 152">
              <a:extLst>
                <a:ext uri="{FF2B5EF4-FFF2-40B4-BE49-F238E27FC236}">
                  <a16:creationId xmlns:a16="http://schemas.microsoft.com/office/drawing/2014/main" id="{301E4E82-116F-821D-964C-CD0319600A38}"/>
                </a:ext>
              </a:extLst>
            </p:cNvPr>
            <p:cNvSpPr/>
            <p:nvPr/>
          </p:nvSpPr>
          <p:spPr>
            <a:xfrm>
              <a:off x="207690" y="7413402"/>
              <a:ext cx="47049"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sp>
        <p:nvSpPr>
          <p:cNvPr id="158" name="TextBox 157">
            <a:extLst>
              <a:ext uri="{FF2B5EF4-FFF2-40B4-BE49-F238E27FC236}">
                <a16:creationId xmlns:a16="http://schemas.microsoft.com/office/drawing/2014/main" id="{E25F98CB-D280-6B8C-B9BA-D2200233E979}"/>
              </a:ext>
            </a:extLst>
          </p:cNvPr>
          <p:cNvSpPr txBox="1"/>
          <p:nvPr/>
        </p:nvSpPr>
        <p:spPr>
          <a:xfrm>
            <a:off x="166687" y="8339724"/>
            <a:ext cx="3073400" cy="576263"/>
          </a:xfrm>
          <a:prstGeom prst="rect">
            <a:avLst/>
          </a:prstGeom>
          <a:noFill/>
        </p:spPr>
        <p:txBody>
          <a:bodyPr>
            <a:spAutoFit/>
          </a:bodyPr>
          <a:lstStyle/>
          <a:p>
            <a:pPr marL="228600" indent="-228600" eaLnBrk="1" latinLnBrk="1" hangingPunct="1">
              <a:buFont typeface="+mj-ea"/>
              <a:buAutoNum type="circleNumDbPlain"/>
              <a:defRPr/>
            </a:pPr>
            <a:r>
              <a:rPr lang="en-US" altLang="ko-KR" sz="1050" dirty="0">
                <a:latin typeface="Calibri" panose="020F0502020204030204" pitchFamily="34" charset="0"/>
                <a:cs typeface="Calibri" panose="020F0502020204030204" pitchFamily="34" charset="0"/>
              </a:rPr>
              <a:t>Pull </a:t>
            </a:r>
            <a:r>
              <a:rPr lang="en-US" altLang="ko-KR" sz="1050" dirty="0">
                <a:latin typeface="Calibri" panose="020F0502020204030204" pitchFamily="34" charset="0"/>
                <a:ea typeface="맑은 고딕"/>
                <a:cs typeface="Calibri" panose="020F0502020204030204" pitchFamily="34" charset="0"/>
              </a:rPr>
              <a:t>ⓑ first and gently remove the whole roller.</a:t>
            </a:r>
          </a:p>
          <a:p>
            <a:pPr marL="228600" indent="-228600" eaLnBrk="1" latinLnBrk="1" hangingPunct="1">
              <a:buFont typeface="+mj-ea"/>
              <a:buAutoNum type="circleNumDbPlain"/>
              <a:defRPr/>
            </a:pPr>
            <a:r>
              <a:rPr lang="en-US" altLang="ko-KR" sz="1050" dirty="0">
                <a:latin typeface="Calibri" panose="020F0502020204030204" pitchFamily="34" charset="0"/>
                <a:ea typeface="맑은 고딕"/>
                <a:cs typeface="Calibri" panose="020F0502020204030204" pitchFamily="34" charset="0"/>
              </a:rPr>
              <a:t>Match and insert ⓐ and ⓑ in that order.</a:t>
            </a:r>
            <a:endParaRPr lang="en-US" altLang="ko-KR" sz="1050" dirty="0">
              <a:latin typeface="Calibri" panose="020F0502020204030204" pitchFamily="34" charset="0"/>
              <a:cs typeface="Calibri" panose="020F0502020204030204" pitchFamily="34" charset="0"/>
            </a:endParaRPr>
          </a:p>
          <a:p>
            <a:pPr marL="228600" indent="-228600" eaLnBrk="1" latinLnBrk="1" hangingPunct="1">
              <a:buFont typeface="+mj-ea"/>
              <a:buAutoNum type="circleNumDbPlain"/>
              <a:defRPr/>
            </a:pPr>
            <a:r>
              <a:rPr lang="en-US" altLang="ko-KR" sz="1050" dirty="0">
                <a:latin typeface="Calibri" panose="020F0502020204030204" pitchFamily="34" charset="0"/>
                <a:ea typeface="맑은 고딕"/>
                <a:cs typeface="Calibri" panose="020F0502020204030204" pitchFamily="34" charset="0"/>
              </a:rPr>
              <a:t>The rollers should be assembled in pairs.</a:t>
            </a:r>
          </a:p>
        </p:txBody>
      </p:sp>
      <p:grpSp>
        <p:nvGrpSpPr>
          <p:cNvPr id="28679" name="그룹 1">
            <a:extLst>
              <a:ext uri="{FF2B5EF4-FFF2-40B4-BE49-F238E27FC236}">
                <a16:creationId xmlns:a16="http://schemas.microsoft.com/office/drawing/2014/main" id="{45030C0C-B021-C28A-2B38-835D9A22D55A}"/>
              </a:ext>
            </a:extLst>
          </p:cNvPr>
          <p:cNvGrpSpPr>
            <a:grpSpLocks/>
          </p:cNvGrpSpPr>
          <p:nvPr/>
        </p:nvGrpSpPr>
        <p:grpSpPr bwMode="auto">
          <a:xfrm>
            <a:off x="3200399" y="8242887"/>
            <a:ext cx="3303588" cy="1074737"/>
            <a:chOff x="3129151" y="8400090"/>
            <a:chExt cx="3304280" cy="1073782"/>
          </a:xfrm>
        </p:grpSpPr>
        <p:pic>
          <p:nvPicPr>
            <p:cNvPr id="28779" name="그림 224" descr="KakaoTalk_20200113_121800471.jpg">
              <a:extLst>
                <a:ext uri="{FF2B5EF4-FFF2-40B4-BE49-F238E27FC236}">
                  <a16:creationId xmlns:a16="http://schemas.microsoft.com/office/drawing/2014/main" id="{B06BD0DE-5EAB-75CD-BE6D-7E3D64508089}"/>
                </a:ext>
              </a:extLst>
            </p:cNvPr>
            <p:cNvPicPr>
              <a:picLocks noChangeAspect="1"/>
            </p:cNvPicPr>
            <p:nvPr/>
          </p:nvPicPr>
          <p:blipFill>
            <a:blip r:embed="rId2">
              <a:extLst>
                <a:ext uri="{28A0092B-C50C-407E-A947-70E740481C1C}">
                  <a14:useLocalDpi xmlns:a14="http://schemas.microsoft.com/office/drawing/2010/main" val="0"/>
                </a:ext>
              </a:extLst>
            </a:blip>
            <a:srcRect l="35783" t="32129" r="50160" b="42706"/>
            <a:stretch>
              <a:fillRect/>
            </a:stretch>
          </p:blipFill>
          <p:spPr bwMode="auto">
            <a:xfrm>
              <a:off x="3129151" y="8442801"/>
              <a:ext cx="1335088" cy="103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780" name="TextBox 23">
              <a:extLst>
                <a:ext uri="{FF2B5EF4-FFF2-40B4-BE49-F238E27FC236}">
                  <a16:creationId xmlns:a16="http://schemas.microsoft.com/office/drawing/2014/main" id="{1E05A966-24E7-1744-6244-A7870F7B46E5}"/>
                </a:ext>
              </a:extLst>
            </p:cNvPr>
            <p:cNvSpPr>
              <a:spLocks/>
            </p:cNvSpPr>
            <p:nvPr/>
          </p:nvSpPr>
          <p:spPr bwMode="auto">
            <a:xfrm>
              <a:off x="3199926" y="8400090"/>
              <a:ext cx="346075" cy="338554"/>
            </a:xfrm>
            <a:prstGeom prst="borderCallout2">
              <a:avLst>
                <a:gd name="adj1" fmla="val 18750"/>
                <a:gd name="adj2" fmla="val -8333"/>
                <a:gd name="adj3" fmla="val 18750"/>
                <a:gd name="adj4" fmla="val -16667"/>
                <a:gd name="adj5" fmla="val 112500"/>
                <a:gd name="adj6" fmla="val -4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ko-KR" altLang="en-US" sz="1600" b="1">
                  <a:solidFill>
                    <a:schemeClr val="bg1"/>
                  </a:solidFill>
                  <a:latin typeface="Calibri" panose="020F0502020204030204" pitchFamily="34" charset="0"/>
                  <a:cs typeface="Calibri" panose="020F0502020204030204" pitchFamily="34" charset="0"/>
                </a:rPr>
                <a:t>ⓐ</a:t>
              </a:r>
            </a:p>
          </p:txBody>
        </p:sp>
        <p:sp>
          <p:nvSpPr>
            <p:cNvPr id="28781" name="TextBox 24">
              <a:extLst>
                <a:ext uri="{FF2B5EF4-FFF2-40B4-BE49-F238E27FC236}">
                  <a16:creationId xmlns:a16="http://schemas.microsoft.com/office/drawing/2014/main" id="{48B2190C-22D7-D6FB-2912-C65F5638FD9B}"/>
                </a:ext>
              </a:extLst>
            </p:cNvPr>
            <p:cNvSpPr>
              <a:spLocks/>
            </p:cNvSpPr>
            <p:nvPr/>
          </p:nvSpPr>
          <p:spPr bwMode="auto">
            <a:xfrm>
              <a:off x="3994618" y="8400090"/>
              <a:ext cx="287338" cy="338554"/>
            </a:xfrm>
            <a:prstGeom prst="borderCallout2">
              <a:avLst>
                <a:gd name="adj1" fmla="val 18750"/>
                <a:gd name="adj2" fmla="val -8333"/>
                <a:gd name="adj3" fmla="val 18750"/>
                <a:gd name="adj4" fmla="val -16667"/>
                <a:gd name="adj5" fmla="val 112500"/>
                <a:gd name="adj6" fmla="val -4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ko-KR" altLang="en-US" sz="1600" b="1">
                  <a:solidFill>
                    <a:schemeClr val="bg1"/>
                  </a:solidFill>
                  <a:latin typeface="Calibri" panose="020F0502020204030204" pitchFamily="34" charset="0"/>
                  <a:cs typeface="Calibri" panose="020F0502020204030204" pitchFamily="34" charset="0"/>
                </a:rPr>
                <a:t>ⓑ</a:t>
              </a:r>
            </a:p>
          </p:txBody>
        </p:sp>
        <p:sp>
          <p:nvSpPr>
            <p:cNvPr id="156" name="모서리가 둥근 사각형 설명선 155">
              <a:extLst>
                <a:ext uri="{FF2B5EF4-FFF2-40B4-BE49-F238E27FC236}">
                  <a16:creationId xmlns:a16="http://schemas.microsoft.com/office/drawing/2014/main" id="{E60E4386-62A9-FAE3-7930-938861125B43}"/>
                </a:ext>
              </a:extLst>
            </p:cNvPr>
            <p:cNvSpPr/>
            <p:nvPr/>
          </p:nvSpPr>
          <p:spPr>
            <a:xfrm>
              <a:off x="4877355" y="8915569"/>
              <a:ext cx="1556076" cy="439347"/>
            </a:xfrm>
            <a:prstGeom prst="wedgeRoundRectCallout">
              <a:avLst>
                <a:gd name="adj1" fmla="val -106709"/>
                <a:gd name="adj2" fmla="val 11840"/>
                <a:gd name="adj3" fmla="val 16667"/>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900" dirty="0">
                  <a:solidFill>
                    <a:schemeClr val="tx1"/>
                  </a:solidFill>
                  <a:latin typeface="Calibri" panose="020F0502020204030204" pitchFamily="34" charset="0"/>
                  <a:cs typeface="Calibri" panose="020F0502020204030204" pitchFamily="34" charset="0"/>
                </a:rPr>
                <a:t>Magnetic roller with a groove in the center</a:t>
              </a:r>
              <a:endParaRPr lang="ko-KR" altLang="en-US" sz="900" dirty="0">
                <a:solidFill>
                  <a:schemeClr val="tx1"/>
                </a:solidFill>
                <a:latin typeface="Calibri" panose="020F0502020204030204" pitchFamily="34" charset="0"/>
                <a:cs typeface="Calibri" panose="020F0502020204030204" pitchFamily="34" charset="0"/>
              </a:endParaRPr>
            </a:p>
          </p:txBody>
        </p:sp>
        <p:sp>
          <p:nvSpPr>
            <p:cNvPr id="157" name="모서리가 둥근 사각형 설명선 156">
              <a:extLst>
                <a:ext uri="{FF2B5EF4-FFF2-40B4-BE49-F238E27FC236}">
                  <a16:creationId xmlns:a16="http://schemas.microsoft.com/office/drawing/2014/main" id="{7A1BF0A5-3A06-587C-C366-CD30BE0CF4C7}"/>
                </a:ext>
              </a:extLst>
            </p:cNvPr>
            <p:cNvSpPr/>
            <p:nvPr/>
          </p:nvSpPr>
          <p:spPr>
            <a:xfrm>
              <a:off x="4875767" y="8485739"/>
              <a:ext cx="1556076" cy="333079"/>
            </a:xfrm>
            <a:prstGeom prst="wedgeRoundRectCallout">
              <a:avLst>
                <a:gd name="adj1" fmla="val -108449"/>
                <a:gd name="adj2" fmla="val 32589"/>
                <a:gd name="adj3" fmla="val 16667"/>
              </a:avLst>
            </a:prstGeom>
            <a:solidFill>
              <a:schemeClr val="accent2">
                <a:lumMod val="40000"/>
                <a:lumOff val="6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900" dirty="0">
                  <a:solidFill>
                    <a:schemeClr val="tx1"/>
                  </a:solidFill>
                  <a:latin typeface="Calibri" panose="020F0502020204030204" pitchFamily="34" charset="0"/>
                  <a:cs typeface="Calibri" panose="020F0502020204030204" pitchFamily="34" charset="0"/>
                </a:rPr>
                <a:t>Roller without a groove</a:t>
              </a:r>
              <a:endParaRPr lang="ko-KR" altLang="en-US" sz="900" dirty="0">
                <a:solidFill>
                  <a:schemeClr val="tx1"/>
                </a:solidFill>
                <a:latin typeface="Calibri" panose="020F0502020204030204" pitchFamily="34" charset="0"/>
                <a:cs typeface="Calibri" panose="020F0502020204030204" pitchFamily="34" charset="0"/>
              </a:endParaRPr>
            </a:p>
          </p:txBody>
        </p:sp>
        <p:cxnSp>
          <p:nvCxnSpPr>
            <p:cNvPr id="227" name="직선 연결선 226">
              <a:extLst>
                <a:ext uri="{FF2B5EF4-FFF2-40B4-BE49-F238E27FC236}">
                  <a16:creationId xmlns:a16="http://schemas.microsoft.com/office/drawing/2014/main" id="{0055BCD0-A3FF-7850-0A98-47F39E5CB2F0}"/>
                </a:ext>
              </a:extLst>
            </p:cNvPr>
            <p:cNvCxnSpPr/>
            <p:nvPr/>
          </p:nvCxnSpPr>
          <p:spPr>
            <a:xfrm>
              <a:off x="3697595" y="9053559"/>
              <a:ext cx="0" cy="215708"/>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grpSp>
      <p:graphicFrame>
        <p:nvGraphicFramePr>
          <p:cNvPr id="11" name="표 10">
            <a:extLst>
              <a:ext uri="{FF2B5EF4-FFF2-40B4-BE49-F238E27FC236}">
                <a16:creationId xmlns:a16="http://schemas.microsoft.com/office/drawing/2014/main" id="{D603C097-043B-9945-0402-25274134EEDF}"/>
              </a:ext>
            </a:extLst>
          </p:cNvPr>
          <p:cNvGraphicFramePr>
            <a:graphicFrameLocks noGrp="1"/>
          </p:cNvGraphicFramePr>
          <p:nvPr>
            <p:extLst>
              <p:ext uri="{D42A27DB-BD31-4B8C-83A1-F6EECF244321}">
                <p14:modId xmlns:p14="http://schemas.microsoft.com/office/powerpoint/2010/main" val="2805337952"/>
              </p:ext>
            </p:extLst>
          </p:nvPr>
        </p:nvGraphicFramePr>
        <p:xfrm>
          <a:off x="179388" y="5288118"/>
          <a:ext cx="6499224" cy="2501900"/>
        </p:xfrm>
        <a:graphic>
          <a:graphicData uri="http://schemas.openxmlformats.org/drawingml/2006/table">
            <a:tbl>
              <a:tblPr firstRow="1" bandRow="1">
                <a:tableStyleId>{F5AB1C69-6EDB-4FF4-983F-18BD219EF322}</a:tableStyleId>
              </a:tblPr>
              <a:tblGrid>
                <a:gridCol w="949648">
                  <a:extLst>
                    <a:ext uri="{9D8B030D-6E8A-4147-A177-3AD203B41FA5}">
                      <a16:colId xmlns:a16="http://schemas.microsoft.com/office/drawing/2014/main" val="20000"/>
                    </a:ext>
                  </a:extLst>
                </a:gridCol>
                <a:gridCol w="1387394">
                  <a:extLst>
                    <a:ext uri="{9D8B030D-6E8A-4147-A177-3AD203B41FA5}">
                      <a16:colId xmlns:a16="http://schemas.microsoft.com/office/drawing/2014/main" val="20001"/>
                    </a:ext>
                  </a:extLst>
                </a:gridCol>
                <a:gridCol w="1387394">
                  <a:extLst>
                    <a:ext uri="{9D8B030D-6E8A-4147-A177-3AD203B41FA5}">
                      <a16:colId xmlns:a16="http://schemas.microsoft.com/office/drawing/2014/main" val="20002"/>
                    </a:ext>
                  </a:extLst>
                </a:gridCol>
                <a:gridCol w="1387394">
                  <a:extLst>
                    <a:ext uri="{9D8B030D-6E8A-4147-A177-3AD203B41FA5}">
                      <a16:colId xmlns:a16="http://schemas.microsoft.com/office/drawing/2014/main" val="20003"/>
                    </a:ext>
                  </a:extLst>
                </a:gridCol>
                <a:gridCol w="1387394">
                  <a:extLst>
                    <a:ext uri="{9D8B030D-6E8A-4147-A177-3AD203B41FA5}">
                      <a16:colId xmlns:a16="http://schemas.microsoft.com/office/drawing/2014/main" val="20004"/>
                    </a:ext>
                  </a:extLst>
                </a:gridCol>
              </a:tblGrid>
              <a:tr h="326874">
                <a:tc>
                  <a:txBody>
                    <a:bodyPr/>
                    <a:lstStyle/>
                    <a:p>
                      <a:pPr algn="ctr" latinLnBrk="1"/>
                      <a:endParaRPr lang="ko-KR" altLang="en-US" sz="1100" b="1" dirty="0">
                        <a:latin typeface="Calibri" panose="020F0502020204030204" pitchFamily="34" charset="0"/>
                        <a:cs typeface="Calibri" panose="020F0502020204030204" pitchFamily="34" charset="0"/>
                      </a:endParaRPr>
                    </a:p>
                  </a:txBody>
                  <a:tcPr marL="91429" marR="91429" marT="45698" marB="45698" anchor="ctr"/>
                </a:tc>
                <a:tc>
                  <a:txBody>
                    <a:bodyPr/>
                    <a:lstStyle/>
                    <a:p>
                      <a:pPr algn="ctr" latinLnBrk="1"/>
                      <a:r>
                        <a:rPr lang="en-US" altLang="ko-KR" sz="1200" b="1" dirty="0">
                          <a:latin typeface="Calibri" panose="020F0502020204030204" pitchFamily="34" charset="0"/>
                          <a:cs typeface="Calibri" panose="020F0502020204030204" pitchFamily="34" charset="0"/>
                        </a:rPr>
                        <a:t>Roller Tip </a:t>
                      </a:r>
                      <a:endParaRPr lang="ko-KR" altLang="en-US" sz="1200" b="1" dirty="0">
                        <a:latin typeface="Calibri" panose="020F0502020204030204" pitchFamily="34" charset="0"/>
                        <a:cs typeface="Calibri" panose="020F0502020204030204" pitchFamily="34" charset="0"/>
                      </a:endParaRPr>
                    </a:p>
                  </a:txBody>
                  <a:tcPr marL="91429" marR="91429" marT="45698" marB="45698" anchor="ctr"/>
                </a:tc>
                <a:tc>
                  <a:txBody>
                    <a:bodyPr/>
                    <a:lstStyle/>
                    <a:p>
                      <a:pPr algn="ctr" latinLnBrk="1"/>
                      <a:r>
                        <a:rPr lang="en-US" altLang="ko-KR" sz="1200" b="1" dirty="0">
                          <a:latin typeface="Calibri" panose="020F0502020204030204" pitchFamily="34" charset="0"/>
                          <a:cs typeface="Calibri" panose="020F0502020204030204" pitchFamily="34" charset="0"/>
                        </a:rPr>
                        <a:t>C5 Tip</a:t>
                      </a:r>
                      <a:endParaRPr lang="ko-KR" altLang="en-US" sz="1200" b="1" dirty="0">
                        <a:latin typeface="Calibri" panose="020F0502020204030204" pitchFamily="34" charset="0"/>
                        <a:cs typeface="Calibri" panose="020F0502020204030204" pitchFamily="34" charset="0"/>
                      </a:endParaRPr>
                    </a:p>
                  </a:txBody>
                  <a:tcPr marL="91429" marR="91429" marT="45698" marB="45698" anchor="ctr"/>
                </a:tc>
                <a:tc>
                  <a:txBody>
                    <a:bodyPr/>
                    <a:lstStyle/>
                    <a:p>
                      <a:pPr algn="ctr" latinLnBrk="1"/>
                      <a:r>
                        <a:rPr lang="en-US" altLang="ko-KR" sz="1200" b="1" dirty="0">
                          <a:latin typeface="Calibri" panose="020F0502020204030204" pitchFamily="34" charset="0"/>
                          <a:cs typeface="Calibri" panose="020F0502020204030204" pitchFamily="34" charset="0"/>
                        </a:rPr>
                        <a:t>Square Tip</a:t>
                      </a:r>
                      <a:endParaRPr lang="ko-KR" altLang="en-US" sz="1200" b="1" dirty="0">
                        <a:latin typeface="Calibri" panose="020F0502020204030204" pitchFamily="34" charset="0"/>
                        <a:cs typeface="Calibri" panose="020F0502020204030204" pitchFamily="34" charset="0"/>
                      </a:endParaRPr>
                    </a:p>
                  </a:txBody>
                  <a:tcPr marL="91429" marR="91429" marT="45698" marB="45698" anchor="ctr"/>
                </a:tc>
                <a:tc>
                  <a:txBody>
                    <a:bodyPr/>
                    <a:lstStyle/>
                    <a:p>
                      <a:pPr algn="ctr" latinLnBrk="1"/>
                      <a:r>
                        <a:rPr lang="en-US" altLang="ko-KR" sz="1200" b="1" dirty="0">
                          <a:latin typeface="Calibri" panose="020F0502020204030204" pitchFamily="34" charset="0"/>
                          <a:cs typeface="Calibri" panose="020F0502020204030204" pitchFamily="34" charset="0"/>
                        </a:rPr>
                        <a:t>Comb Tip</a:t>
                      </a:r>
                      <a:endParaRPr lang="ko-KR" altLang="en-US" sz="1200" b="1" dirty="0">
                        <a:latin typeface="Calibri" panose="020F0502020204030204" pitchFamily="34" charset="0"/>
                        <a:cs typeface="Calibri" panose="020F0502020204030204" pitchFamily="34" charset="0"/>
                      </a:endParaRPr>
                    </a:p>
                  </a:txBody>
                  <a:tcPr marL="91429" marR="91429" marT="45698" marB="45698" anchor="ctr"/>
                </a:tc>
                <a:extLst>
                  <a:ext uri="{0D108BD9-81ED-4DB2-BD59-A6C34878D82A}">
                    <a16:rowId xmlns:a16="http://schemas.microsoft.com/office/drawing/2014/main" val="10000"/>
                  </a:ext>
                </a:extLst>
              </a:tr>
              <a:tr h="1332096">
                <a:tc>
                  <a:txBody>
                    <a:bodyPr/>
                    <a:lstStyle/>
                    <a:p>
                      <a:pPr algn="ctr" latinLnBrk="1">
                        <a:buFont typeface="Arial" pitchFamily="34" charset="0"/>
                        <a:buNone/>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Tips</a:t>
                      </a: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solidFill>
                      <a:srgbClr val="E2EAD6"/>
                    </a:solidFill>
                  </a:tcPr>
                </a:tc>
                <a:tc>
                  <a:txBody>
                    <a:bodyPr/>
                    <a:lstStyle/>
                    <a:p>
                      <a:pPr algn="l" latinLnBrk="1">
                        <a:buFont typeface="Arial" pitchFamily="34" charset="0"/>
                        <a:buChar char="•"/>
                      </a:pP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solidFill>
                      <a:srgbClr val="E2EAD6"/>
                    </a:solidFill>
                  </a:tcPr>
                </a:tc>
                <a:tc>
                  <a:txBody>
                    <a:bodyPr/>
                    <a:lstStyle/>
                    <a:p>
                      <a:pPr algn="ctr" latinLnBrk="1"/>
                      <a:endParaRPr lang="ko-KR" altLang="en-US" sz="1000" b="1" dirty="0">
                        <a:solidFill>
                          <a:schemeClr val="tx1"/>
                        </a:solidFill>
                        <a:latin typeface="Calibri" panose="020F0502020204030204" pitchFamily="34" charset="0"/>
                        <a:cs typeface="Calibri" panose="020F0502020204030204" pitchFamily="34" charset="0"/>
                      </a:endParaRPr>
                    </a:p>
                  </a:txBody>
                  <a:tcPr marL="91429" marR="91429" marT="45698" marB="45698" anchor="ctr">
                    <a:solidFill>
                      <a:srgbClr val="E2EAD6"/>
                    </a:solidFill>
                  </a:tcPr>
                </a:tc>
                <a:tc>
                  <a:txBody>
                    <a:bodyPr/>
                    <a:lstStyle/>
                    <a:p>
                      <a:pPr algn="ctr" latinLnBrk="1"/>
                      <a:endParaRPr lang="ko-KR" altLang="en-US" sz="1000" b="1" dirty="0">
                        <a:solidFill>
                          <a:schemeClr val="tx1"/>
                        </a:solidFill>
                        <a:latin typeface="Calibri" panose="020F0502020204030204" pitchFamily="34" charset="0"/>
                        <a:cs typeface="Calibri" panose="020F0502020204030204" pitchFamily="34" charset="0"/>
                      </a:endParaRPr>
                    </a:p>
                  </a:txBody>
                  <a:tcPr marL="91429" marR="91429" marT="45698" marB="45698" anchor="ctr">
                    <a:solidFill>
                      <a:srgbClr val="E2EAD6"/>
                    </a:solidFill>
                  </a:tcPr>
                </a:tc>
                <a:tc>
                  <a:txBody>
                    <a:bodyPr/>
                    <a:lstStyle/>
                    <a:p>
                      <a:pPr algn="ctr" latinLnBrk="1"/>
                      <a:endParaRPr lang="ko-KR" altLang="en-US" sz="1000" b="1" dirty="0">
                        <a:solidFill>
                          <a:schemeClr val="tx1"/>
                        </a:solidFill>
                        <a:latin typeface="Calibri" panose="020F0502020204030204" pitchFamily="34" charset="0"/>
                        <a:cs typeface="Calibri" panose="020F0502020204030204" pitchFamily="34" charset="0"/>
                      </a:endParaRPr>
                    </a:p>
                  </a:txBody>
                  <a:tcPr marL="91429" marR="91429" marT="45698" marB="45698" anchor="ctr">
                    <a:solidFill>
                      <a:srgbClr val="E2EAD6"/>
                    </a:solidFill>
                  </a:tcPr>
                </a:tc>
                <a:extLst>
                  <a:ext uri="{0D108BD9-81ED-4DB2-BD59-A6C34878D82A}">
                    <a16:rowId xmlns:a16="http://schemas.microsoft.com/office/drawing/2014/main" val="10001"/>
                  </a:ext>
                </a:extLst>
              </a:tr>
              <a:tr h="396296">
                <a:tc>
                  <a:txBody>
                    <a:bodyPr/>
                    <a:lstStyle/>
                    <a:p>
                      <a:pPr marL="0" marR="0" indent="0" algn="ctr" defTabSz="914400" rtl="0" eaLnBrk="1" fontAlgn="auto" latinLnBrk="1" hangingPunct="1">
                        <a:lnSpc>
                          <a:spcPct val="100000"/>
                        </a:lnSpc>
                        <a:spcBef>
                          <a:spcPts val="0"/>
                        </a:spcBef>
                        <a:spcAft>
                          <a:spcPts val="0"/>
                        </a:spcAft>
                        <a:buClrTx/>
                        <a:buSzTx/>
                        <a:buFont typeface="Arial" pitchFamily="34" charset="0"/>
                        <a:buNone/>
                        <a:tabLst/>
                        <a:defRPr/>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Treatment Area</a:t>
                      </a: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Face</a:t>
                      </a:r>
                    </a:p>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rPr>
                        <a:t> Off Face/ Body</a:t>
                      </a:r>
                      <a:endParaRPr lang="ko-KR" altLang="en-US" sz="1000" b="0"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Face</a:t>
                      </a:r>
                    </a:p>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Off Face/ Body</a:t>
                      </a: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Face</a:t>
                      </a:r>
                    </a:p>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Off Face/ Body</a:t>
                      </a: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Hair</a:t>
                      </a:r>
                      <a:r>
                        <a:rPr lang="en-US" altLang="ko-KR" sz="1000" b="0" baseline="0" dirty="0">
                          <a:latin typeface="Calibri" panose="020F0502020204030204" pitchFamily="34" charset="0"/>
                          <a:cs typeface="Calibri" panose="020F0502020204030204" pitchFamily="34" charset="0"/>
                        </a:rPr>
                        <a:t> Regrowth</a:t>
                      </a:r>
                      <a:endParaRPr lang="en-US" altLang="ko-KR" sz="1000" b="0" dirty="0">
                        <a:latin typeface="Calibri" panose="020F0502020204030204" pitchFamily="34" charset="0"/>
                        <a:cs typeface="Calibri" panose="020F0502020204030204" pitchFamily="34" charset="0"/>
                      </a:endParaRPr>
                    </a:p>
                  </a:txBody>
                  <a:tcPr marL="91429" marR="91429" marT="45698" marB="45698" anchor="ctr"/>
                </a:tc>
                <a:extLst>
                  <a:ext uri="{0D108BD9-81ED-4DB2-BD59-A6C34878D82A}">
                    <a16:rowId xmlns:a16="http://schemas.microsoft.com/office/drawing/2014/main" val="10002"/>
                  </a:ext>
                </a:extLst>
              </a:tr>
              <a:tr h="446634">
                <a:tc>
                  <a:txBody>
                    <a:bodyPr/>
                    <a:lstStyle/>
                    <a:p>
                      <a:pPr algn="ctr" latinLnBrk="1">
                        <a:buFont typeface="Arial" pitchFamily="34" charset="0"/>
                        <a:buNone/>
                      </a:pPr>
                      <a:r>
                        <a:rPr lang="en-US" altLang="ko-KR" sz="1000" b="1" dirty="0">
                          <a:solidFill>
                            <a:schemeClr val="tx1"/>
                          </a:solidFill>
                          <a:latin typeface="Calibri" panose="020F0502020204030204" pitchFamily="34" charset="0"/>
                          <a:ea typeface="맑은 고딕" pitchFamily="50" charset="-127"/>
                          <a:cs typeface="Calibri" panose="020F0502020204030204" pitchFamily="34" charset="0"/>
                        </a:rPr>
                        <a:t>Operation Mode</a:t>
                      </a:r>
                      <a:endParaRPr lang="ko-KR" altLang="en-US" sz="1000" b="1"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Dynamic/ Static</a:t>
                      </a:r>
                      <a:r>
                        <a:rPr lang="en-US" altLang="ko-KR" sz="1000" b="0" baseline="0" dirty="0">
                          <a:latin typeface="Calibri" panose="020F0502020204030204" pitchFamily="34" charset="0"/>
                          <a:cs typeface="Calibri" panose="020F0502020204030204" pitchFamily="34" charset="0"/>
                        </a:rPr>
                        <a:t>  </a:t>
                      </a:r>
                    </a:p>
                    <a:p>
                      <a:pPr marL="0" marR="0" indent="0" algn="l" defTabSz="914400" rtl="0" eaLnBrk="1" fontAlgn="auto" latinLnBrk="1" hangingPunct="1">
                        <a:lnSpc>
                          <a:spcPct val="100000"/>
                        </a:lnSpc>
                        <a:spcBef>
                          <a:spcPts val="0"/>
                        </a:spcBef>
                        <a:spcAft>
                          <a:spcPts val="0"/>
                        </a:spcAft>
                        <a:buClrTx/>
                        <a:buSzTx/>
                        <a:buFont typeface="Arial" pitchFamily="34" charset="0"/>
                        <a:buNone/>
                        <a:tabLst/>
                        <a:defRPr/>
                      </a:pPr>
                      <a:r>
                        <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rPr>
                        <a:t>  Random/ </a:t>
                      </a:r>
                      <a:r>
                        <a:rPr lang="en-US" altLang="ko-KR" sz="1000" b="0" dirty="0">
                          <a:latin typeface="Calibri" panose="020F0502020204030204" pitchFamily="34" charset="0"/>
                          <a:cs typeface="Calibri" panose="020F0502020204030204" pitchFamily="34" charset="0"/>
                        </a:rPr>
                        <a:t>CW</a:t>
                      </a:r>
                      <a:endPar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solidFill>
                      <a:srgbClr val="E2EAD6"/>
                    </a:solidFill>
                  </a:tcP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rPr>
                        <a:t> Static only</a:t>
                      </a: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dirty="0">
                          <a:latin typeface="Calibri" panose="020F0502020204030204" pitchFamily="34" charset="0"/>
                          <a:cs typeface="Calibri" panose="020F0502020204030204" pitchFamily="34" charset="0"/>
                        </a:rPr>
                        <a:t> Static/ CW</a:t>
                      </a:r>
                      <a:endPar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endParaRPr>
                    </a:p>
                  </a:txBody>
                  <a:tcPr marL="91429" marR="91429" marT="45698" marB="45698" anchor="ctr"/>
                </a:tc>
                <a:tc>
                  <a:txBody>
                    <a:bodyPr/>
                    <a:lstStyle/>
                    <a:p>
                      <a:pPr marL="0" marR="0" indent="0" algn="l" defTabSz="914400" rtl="0" eaLnBrk="1" fontAlgn="auto" latinLnBrk="1" hangingPunct="1">
                        <a:lnSpc>
                          <a:spcPct val="100000"/>
                        </a:lnSpc>
                        <a:spcBef>
                          <a:spcPts val="0"/>
                        </a:spcBef>
                        <a:spcAft>
                          <a:spcPts val="0"/>
                        </a:spcAft>
                        <a:buClrTx/>
                        <a:buSzTx/>
                        <a:buFont typeface="Arial" pitchFamily="34" charset="0"/>
                        <a:buChar char="•"/>
                        <a:tabLst/>
                        <a:defRPr/>
                      </a:pPr>
                      <a:r>
                        <a:rPr lang="en-US" altLang="ko-KR" sz="1000" b="0" baseline="0" dirty="0">
                          <a:solidFill>
                            <a:schemeClr val="tx1"/>
                          </a:solidFill>
                          <a:latin typeface="Calibri" panose="020F0502020204030204" pitchFamily="34" charset="0"/>
                          <a:ea typeface="맑은 고딕" pitchFamily="50" charset="-127"/>
                          <a:cs typeface="Calibri" panose="020F0502020204030204" pitchFamily="34" charset="0"/>
                        </a:rPr>
                        <a:t> Static/ CW</a:t>
                      </a:r>
                    </a:p>
                  </a:txBody>
                  <a:tcPr marL="91429" marR="91429" marT="45698" marB="45698" anchor="ctr"/>
                </a:tc>
                <a:extLst>
                  <a:ext uri="{0D108BD9-81ED-4DB2-BD59-A6C34878D82A}">
                    <a16:rowId xmlns:a16="http://schemas.microsoft.com/office/drawing/2014/main" val="10003"/>
                  </a:ext>
                </a:extLst>
              </a:tr>
            </a:tbl>
          </a:graphicData>
        </a:graphic>
      </p:graphicFrame>
      <p:sp>
        <p:nvSpPr>
          <p:cNvPr id="22573" name="TextBox 16">
            <a:extLst>
              <a:ext uri="{FF2B5EF4-FFF2-40B4-BE49-F238E27FC236}">
                <a16:creationId xmlns:a16="http://schemas.microsoft.com/office/drawing/2014/main" id="{CBBE8DFD-2DA9-B9FD-2E04-0985E11F595E}"/>
              </a:ext>
            </a:extLst>
          </p:cNvPr>
          <p:cNvSpPr txBox="1">
            <a:spLocks noChangeArrowheads="1"/>
          </p:cNvSpPr>
          <p:nvPr/>
        </p:nvSpPr>
        <p:spPr bwMode="auto">
          <a:xfrm>
            <a:off x="165103" y="3666849"/>
            <a:ext cx="6669087" cy="1169988"/>
          </a:xfrm>
          <a:prstGeom prst="rect">
            <a:avLst/>
          </a:prstGeom>
          <a:noFill/>
          <a:ln>
            <a:noFill/>
          </a:ln>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defRPr/>
            </a:pPr>
            <a:r>
              <a:rPr lang="en-US" altLang="ko-KR" sz="1000" b="1" dirty="0">
                <a:latin typeface="Calibri" panose="020F0502020204030204" pitchFamily="34" charset="0"/>
                <a:cs typeface="Calibri" panose="020F0502020204030204" pitchFamily="34" charset="0"/>
              </a:rPr>
              <a:t>▪ Operation Mode</a:t>
            </a:r>
          </a:p>
          <a:p>
            <a:pPr marL="90488" indent="-90488" eaLnBrk="1" latinLnBrk="1" hangingPunct="1">
              <a:buFontTx/>
              <a:buChar char="-"/>
              <a:defRPr/>
            </a:pPr>
            <a:r>
              <a:rPr lang="en-US" altLang="ko-KR" sz="1000" dirty="0">
                <a:latin typeface="Calibri" panose="020F0502020204030204" pitchFamily="34" charset="0"/>
                <a:cs typeface="Calibri" panose="020F0502020204030204" pitchFamily="34" charset="0"/>
              </a:rPr>
              <a:t>Random mode is recommended for faster and more uniform treatment with a smaller number of passes for all indications, but it is more aggressive since it delivers a higher density than in Dynamic mode.</a:t>
            </a:r>
            <a:endParaRPr lang="en-US" altLang="ko-KR" sz="1000" dirty="0">
              <a:latin typeface="Calibri" panose="020F0502020204030204" pitchFamily="34" charset="0"/>
              <a:ea typeface="맑은 고딕" panose="020B0503020000020004" pitchFamily="50" charset="-127"/>
              <a:cs typeface="Calibri" panose="020F0502020204030204" pitchFamily="34" charset="0"/>
            </a:endParaRPr>
          </a:p>
          <a:p>
            <a:pPr eaLnBrk="1" latinLnBrk="1" hangingPunct="1">
              <a:buFontTx/>
              <a:buChar char="-"/>
              <a:defRPr/>
            </a:pPr>
            <a:r>
              <a:rPr lang="en-US" altLang="ko-KR" sz="1000" dirty="0">
                <a:latin typeface="Calibri" panose="020F0502020204030204" pitchFamily="34" charset="0"/>
                <a:cs typeface="Calibri" panose="020F0502020204030204" pitchFamily="34" charset="0"/>
              </a:rPr>
              <a:t> In Static mode, </a:t>
            </a:r>
            <a:r>
              <a:rPr lang="en-US" altLang="ko-KR" sz="1000" dirty="0">
                <a:latin typeface="Calibri" panose="020F0502020204030204" pitchFamily="34" charset="0"/>
                <a:ea typeface="맑은 고딕" panose="020B0503020000020004" pitchFamily="50" charset="-127"/>
                <a:cs typeface="Calibri" panose="020F0502020204030204" pitchFamily="34" charset="0"/>
              </a:rPr>
              <a:t>the user can adjust the interval (single, 0.5 s, 1.0 s and 2.0 s only) and Density Selection is available only with  </a:t>
            </a:r>
          </a:p>
          <a:p>
            <a:pPr eaLnBrk="1" latin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  the C5 tip in Static mode (100 spots/cm², 144 spots/cm² and 225 spots/cm²).</a:t>
            </a:r>
            <a:endParaRPr lang="en-US" altLang="ko-KR" sz="1000" dirty="0">
              <a:latin typeface="Calibri" panose="020F0502020204030204" pitchFamily="34" charset="0"/>
              <a:cs typeface="Calibri" panose="020F0502020204030204" pitchFamily="34" charset="0"/>
            </a:endParaRPr>
          </a:p>
          <a:p>
            <a:pPr marL="90488" indent="-90488" eaLnBrk="1" latinLnBrk="1" hangingPunct="1">
              <a:buFontTx/>
              <a:buChar char="-"/>
              <a:defRPr/>
            </a:pPr>
            <a:r>
              <a:rPr lang="en-US" altLang="ko-KR" sz="1000" dirty="0">
                <a:latin typeface="Calibri" panose="020F0502020204030204" pitchFamily="34" charset="0"/>
                <a:cs typeface="Calibri" panose="020F0502020204030204" pitchFamily="34" charset="0"/>
              </a:rPr>
              <a:t>CW mode is specially designed for hair treatment, and laser energy will be delivered to the target continuously once you press the footswitch.</a:t>
            </a:r>
            <a:endParaRPr lang="ko-KR" altLang="en-US" sz="1000" dirty="0">
              <a:latin typeface="Calibri" panose="020F0502020204030204" pitchFamily="34" charset="0"/>
              <a:cs typeface="Calibri" panose="020F0502020204030204" pitchFamily="34" charset="0"/>
            </a:endParaRPr>
          </a:p>
        </p:txBody>
      </p:sp>
      <p:graphicFrame>
        <p:nvGraphicFramePr>
          <p:cNvPr id="12" name="표 11">
            <a:extLst>
              <a:ext uri="{FF2B5EF4-FFF2-40B4-BE49-F238E27FC236}">
                <a16:creationId xmlns:a16="http://schemas.microsoft.com/office/drawing/2014/main" id="{1C464F58-64B2-DAEB-C200-A3DC8E7C6978}"/>
              </a:ext>
            </a:extLst>
          </p:cNvPr>
          <p:cNvGraphicFramePr>
            <a:graphicFrameLocks noGrp="1"/>
          </p:cNvGraphicFramePr>
          <p:nvPr>
            <p:extLst>
              <p:ext uri="{D42A27DB-BD31-4B8C-83A1-F6EECF244321}">
                <p14:modId xmlns:p14="http://schemas.microsoft.com/office/powerpoint/2010/main" val="1261045922"/>
              </p:ext>
            </p:extLst>
          </p:nvPr>
        </p:nvGraphicFramePr>
        <p:xfrm>
          <a:off x="181333" y="919338"/>
          <a:ext cx="6507165" cy="2751137"/>
        </p:xfrm>
        <a:graphic>
          <a:graphicData uri="http://schemas.openxmlformats.org/drawingml/2006/table">
            <a:tbl>
              <a:tblPr firstRow="1" bandRow="1">
                <a:tableStyleId>{93296810-A885-4BE3-A3E7-6D5BEEA58F35}</a:tableStyleId>
              </a:tblPr>
              <a:tblGrid>
                <a:gridCol w="951197">
                  <a:extLst>
                    <a:ext uri="{9D8B030D-6E8A-4147-A177-3AD203B41FA5}">
                      <a16:colId xmlns:a16="http://schemas.microsoft.com/office/drawing/2014/main" val="20000"/>
                    </a:ext>
                  </a:extLst>
                </a:gridCol>
                <a:gridCol w="1388992">
                  <a:extLst>
                    <a:ext uri="{9D8B030D-6E8A-4147-A177-3AD203B41FA5}">
                      <a16:colId xmlns:a16="http://schemas.microsoft.com/office/drawing/2014/main" val="20001"/>
                    </a:ext>
                  </a:extLst>
                </a:gridCol>
                <a:gridCol w="1388992">
                  <a:extLst>
                    <a:ext uri="{9D8B030D-6E8A-4147-A177-3AD203B41FA5}">
                      <a16:colId xmlns:a16="http://schemas.microsoft.com/office/drawing/2014/main" val="20002"/>
                    </a:ext>
                  </a:extLst>
                </a:gridCol>
                <a:gridCol w="1388992">
                  <a:extLst>
                    <a:ext uri="{9D8B030D-6E8A-4147-A177-3AD203B41FA5}">
                      <a16:colId xmlns:a16="http://schemas.microsoft.com/office/drawing/2014/main" val="20003"/>
                    </a:ext>
                  </a:extLst>
                </a:gridCol>
                <a:gridCol w="1388992">
                  <a:extLst>
                    <a:ext uri="{9D8B030D-6E8A-4147-A177-3AD203B41FA5}">
                      <a16:colId xmlns:a16="http://schemas.microsoft.com/office/drawing/2014/main" val="20004"/>
                    </a:ext>
                  </a:extLst>
                </a:gridCol>
              </a:tblGrid>
              <a:tr h="245337">
                <a:tc>
                  <a:txBody>
                    <a:bodyPr/>
                    <a:lstStyle/>
                    <a:p>
                      <a:pPr algn="ctr" latinLnBrk="0">
                        <a:spcAft>
                          <a:spcPts val="0"/>
                        </a:spcAft>
                      </a:pPr>
                      <a:r>
                        <a:rPr lang="en-US" sz="1000" kern="0" dirty="0">
                          <a:latin typeface="Calibri" panose="020F0502020204030204" pitchFamily="34" charset="0"/>
                          <a:cs typeface="Calibri" panose="020F0502020204030204" pitchFamily="34" charset="0"/>
                        </a:rPr>
                        <a:t>Mode</a:t>
                      </a:r>
                      <a:endParaRPr lang="ko-KR" sz="10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sz="1200" kern="0" dirty="0">
                          <a:latin typeface="Calibri" panose="020F0502020204030204" pitchFamily="34" charset="0"/>
                          <a:cs typeface="Calibri" panose="020F0502020204030204" pitchFamily="34" charset="0"/>
                        </a:rPr>
                        <a:t>Dynamic</a:t>
                      </a:r>
                      <a:endParaRPr lang="ko-KR" sz="12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sz="1200" kern="0" dirty="0">
                          <a:latin typeface="Calibri" panose="020F0502020204030204" pitchFamily="34" charset="0"/>
                          <a:cs typeface="Calibri" panose="020F0502020204030204" pitchFamily="34" charset="0"/>
                        </a:rPr>
                        <a:t>Random</a:t>
                      </a:r>
                      <a:endParaRPr lang="ko-KR" sz="12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sz="1200" kern="0" dirty="0">
                          <a:latin typeface="Calibri" panose="020F0502020204030204" pitchFamily="34" charset="0"/>
                          <a:cs typeface="Calibri" panose="020F0502020204030204" pitchFamily="34" charset="0"/>
                        </a:rPr>
                        <a:t>Static </a:t>
                      </a:r>
                      <a:endParaRPr lang="ko-KR" sz="1200" kern="100" dirty="0">
                        <a:latin typeface="Calibri" panose="020F0502020204030204" pitchFamily="34" charset="0"/>
                        <a:ea typeface="맑은 고딕"/>
                        <a:cs typeface="Calibri" panose="020F0502020204030204" pitchFamily="34" charset="0"/>
                      </a:endParaRPr>
                    </a:p>
                  </a:txBody>
                  <a:tcPr marL="0" marR="0" marT="0" marB="0" anchor="ctr"/>
                </a:tc>
                <a:tc>
                  <a:txBody>
                    <a:bodyPr/>
                    <a:lstStyle/>
                    <a:p>
                      <a:pPr algn="ctr" latinLnBrk="0">
                        <a:spcAft>
                          <a:spcPts val="0"/>
                        </a:spcAft>
                      </a:pPr>
                      <a:r>
                        <a:rPr lang="en-US" sz="1200" kern="0" dirty="0">
                          <a:latin typeface="Calibri" panose="020F0502020204030204" pitchFamily="34" charset="0"/>
                          <a:cs typeface="Calibri" panose="020F0502020204030204" pitchFamily="34" charset="0"/>
                        </a:rPr>
                        <a:t>CW</a:t>
                      </a:r>
                      <a:endParaRPr lang="ko-KR" sz="1200" kern="100" dirty="0">
                        <a:latin typeface="Calibri" panose="020F0502020204030204" pitchFamily="34" charset="0"/>
                        <a:ea typeface="맑은 고딕"/>
                        <a:cs typeface="Calibri" panose="020F0502020204030204" pitchFamily="34" charset="0"/>
                      </a:endParaRPr>
                    </a:p>
                  </a:txBody>
                  <a:tcPr marL="62870" marR="62870" marT="0" marB="0" anchor="ctr"/>
                </a:tc>
                <a:extLst>
                  <a:ext uri="{0D108BD9-81ED-4DB2-BD59-A6C34878D82A}">
                    <a16:rowId xmlns:a16="http://schemas.microsoft.com/office/drawing/2014/main" val="10000"/>
                  </a:ext>
                </a:extLst>
              </a:tr>
              <a:tr h="332244">
                <a:tc>
                  <a:txBody>
                    <a:bodyPr/>
                    <a:lstStyle/>
                    <a:p>
                      <a:pPr algn="ctr" latinLnBrk="0">
                        <a:spcAft>
                          <a:spcPts val="0"/>
                        </a:spcAft>
                      </a:pPr>
                      <a:r>
                        <a:rPr lang="en-US" altLang="ko-KR" sz="1000" b="1" kern="0" dirty="0">
                          <a:latin typeface="Calibri" panose="020F0502020204030204" pitchFamily="34" charset="0"/>
                          <a:cs typeface="Calibri" panose="020F0502020204030204" pitchFamily="34" charset="0"/>
                        </a:rPr>
                        <a:t>Operating</a:t>
                      </a:r>
                      <a:endParaRPr lang="ko-KR" sz="1000" b="1"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b="0" kern="0" dirty="0">
                          <a:solidFill>
                            <a:schemeClr val="tx1"/>
                          </a:solidFill>
                          <a:latin typeface="Calibri" panose="020F0502020204030204" pitchFamily="34" charset="0"/>
                          <a:cs typeface="Calibri" panose="020F0502020204030204" pitchFamily="34" charset="0"/>
                        </a:rPr>
                        <a:t>Footswitch </a:t>
                      </a:r>
                      <a:r>
                        <a:rPr lang="en-US" altLang="ko-KR" sz="1000" b="0" kern="0" baseline="0" dirty="0">
                          <a:solidFill>
                            <a:schemeClr val="tx1"/>
                          </a:solidFill>
                          <a:latin typeface="Calibri" panose="020F0502020204030204" pitchFamily="34" charset="0"/>
                          <a:cs typeface="Calibri" panose="020F0502020204030204" pitchFamily="34" charset="0"/>
                        </a:rPr>
                        <a:t>+ </a:t>
                      </a:r>
                      <a:r>
                        <a:rPr lang="en-US" altLang="ko-KR" sz="1000" b="0" kern="0" dirty="0">
                          <a:solidFill>
                            <a:schemeClr val="tx1"/>
                          </a:solidFill>
                          <a:latin typeface="Calibri" panose="020F0502020204030204" pitchFamily="34" charset="0"/>
                          <a:cs typeface="Calibri" panose="020F0502020204030204" pitchFamily="34" charset="0"/>
                        </a:rPr>
                        <a:t>Rolling</a:t>
                      </a:r>
                      <a:endParaRPr lang="ko-KR" sz="1000" b="0" kern="100" dirty="0">
                        <a:solidFill>
                          <a:schemeClr val="tx1"/>
                        </a:solidFill>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b="0" kern="0" dirty="0">
                          <a:solidFill>
                            <a:schemeClr val="tx1"/>
                          </a:solidFill>
                          <a:latin typeface="Calibri" panose="020F0502020204030204" pitchFamily="34" charset="0"/>
                          <a:cs typeface="Calibri" panose="020F0502020204030204" pitchFamily="34" charset="0"/>
                        </a:rPr>
                        <a:t>Footswitch </a:t>
                      </a:r>
                      <a:r>
                        <a:rPr lang="en-US" altLang="ko-KR" sz="1000" b="0" kern="0" baseline="0" dirty="0">
                          <a:solidFill>
                            <a:schemeClr val="tx1"/>
                          </a:solidFill>
                          <a:latin typeface="Calibri" panose="020F0502020204030204" pitchFamily="34" charset="0"/>
                          <a:cs typeface="Calibri" panose="020F0502020204030204" pitchFamily="34" charset="0"/>
                        </a:rPr>
                        <a:t>+ </a:t>
                      </a:r>
                      <a:r>
                        <a:rPr lang="en-US" altLang="ko-KR" sz="1000" b="0" kern="0" dirty="0">
                          <a:solidFill>
                            <a:schemeClr val="tx1"/>
                          </a:solidFill>
                          <a:latin typeface="Calibri" panose="020F0502020204030204" pitchFamily="34" charset="0"/>
                          <a:cs typeface="Calibri" panose="020F0502020204030204" pitchFamily="34" charset="0"/>
                        </a:rPr>
                        <a:t>Rolling</a:t>
                      </a:r>
                      <a:endParaRPr lang="ko-KR" altLang="en-US" sz="1000" b="0" kern="100" dirty="0">
                        <a:solidFill>
                          <a:schemeClr val="tx1"/>
                        </a:solidFill>
                        <a:latin typeface="Calibri" panose="020F0502020204030204" pitchFamily="34" charset="0"/>
                        <a:ea typeface="+mn-ea"/>
                        <a:cs typeface="Calibri" panose="020F0502020204030204" pitchFamily="34" charset="0"/>
                      </a:endParaRPr>
                    </a:p>
                  </a:txBody>
                  <a:tcPr marL="62870" marR="62870" marT="0" marB="0" anchor="ctr"/>
                </a:tc>
                <a:tc>
                  <a:txBody>
                    <a:bodyPr/>
                    <a:lstStyle/>
                    <a:p>
                      <a:pPr algn="ctr" latinLnBrk="0">
                        <a:spcAft>
                          <a:spcPts val="0"/>
                        </a:spcAft>
                      </a:pPr>
                      <a:r>
                        <a:rPr lang="en-US" altLang="ko-KR" sz="1000" b="0" kern="0" dirty="0">
                          <a:solidFill>
                            <a:schemeClr val="tx1"/>
                          </a:solidFill>
                          <a:latin typeface="Calibri" panose="020F0502020204030204" pitchFamily="34" charset="0"/>
                          <a:cs typeface="Calibri" panose="020F0502020204030204" pitchFamily="34" charset="0"/>
                        </a:rPr>
                        <a:t>Footswitch only</a:t>
                      </a:r>
                      <a:r>
                        <a:rPr lang="en-US" altLang="ko-KR" sz="1000" b="0" kern="0" baseline="0" dirty="0">
                          <a:solidFill>
                            <a:schemeClr val="tx1"/>
                          </a:solidFill>
                          <a:latin typeface="Calibri" panose="020F0502020204030204" pitchFamily="34" charset="0"/>
                          <a:cs typeface="Calibri" panose="020F0502020204030204" pitchFamily="34" charset="0"/>
                        </a:rPr>
                        <a:t> </a:t>
                      </a:r>
                    </a:p>
                    <a:p>
                      <a:pPr algn="ctr" latinLnBrk="0">
                        <a:spcAft>
                          <a:spcPts val="0"/>
                        </a:spcAft>
                      </a:pPr>
                      <a:r>
                        <a:rPr lang="en-US" altLang="ko-KR" sz="1000" b="0" kern="0" baseline="0" dirty="0">
                          <a:solidFill>
                            <a:schemeClr val="tx1"/>
                          </a:solidFill>
                          <a:latin typeface="Calibri" panose="020F0502020204030204" pitchFamily="34" charset="0"/>
                          <a:cs typeface="Calibri" panose="020F0502020204030204" pitchFamily="34" charset="0"/>
                        </a:rPr>
                        <a:t>(Interval can be set)</a:t>
                      </a:r>
                      <a:endParaRPr lang="en-US" altLang="ko-KR" sz="1000" b="0" kern="0" dirty="0">
                        <a:solidFill>
                          <a:schemeClr val="tx1"/>
                        </a:solidFill>
                        <a:latin typeface="Calibri" panose="020F0502020204030204" pitchFamily="34" charset="0"/>
                        <a:ea typeface="맑은 고딕"/>
                        <a:cs typeface="Calibri" panose="020F0502020204030204" pitchFamily="34" charset="0"/>
                      </a:endParaRPr>
                    </a:p>
                  </a:txBody>
                  <a:tcPr marL="0" marR="0" marT="0" marB="0" anchor="ctr"/>
                </a:tc>
                <a:tc>
                  <a:txBody>
                    <a:bodyPr/>
                    <a:lstStyle/>
                    <a:p>
                      <a:pPr algn="ctr" latinLnBrk="0">
                        <a:spcAft>
                          <a:spcPts val="0"/>
                        </a:spcAft>
                      </a:pPr>
                      <a:r>
                        <a:rPr lang="en-US" altLang="ko-KR" sz="1000" b="0" kern="0" dirty="0">
                          <a:solidFill>
                            <a:schemeClr val="tx1"/>
                          </a:solidFill>
                          <a:latin typeface="Calibri" panose="020F0502020204030204" pitchFamily="34" charset="0"/>
                          <a:cs typeface="Calibri" panose="020F0502020204030204" pitchFamily="34" charset="0"/>
                        </a:rPr>
                        <a:t>Footswitch only</a:t>
                      </a:r>
                    </a:p>
                    <a:p>
                      <a:pPr algn="ctr" latinLnBrk="0">
                        <a:spcAft>
                          <a:spcPts val="0"/>
                        </a:spcAft>
                      </a:pPr>
                      <a:r>
                        <a:rPr lang="en-US" altLang="ko-KR" sz="1000" b="0" kern="0" dirty="0">
                          <a:solidFill>
                            <a:schemeClr val="tx1"/>
                          </a:solidFill>
                          <a:latin typeface="Calibri" panose="020F0502020204030204" pitchFamily="34" charset="0"/>
                          <a:cs typeface="Calibri" panose="020F0502020204030204" pitchFamily="34" charset="0"/>
                        </a:rPr>
                        <a:t>(Continuous shots)</a:t>
                      </a:r>
                      <a:endParaRPr lang="en-US" altLang="ko-KR" sz="1000" b="0" kern="0" dirty="0">
                        <a:solidFill>
                          <a:schemeClr val="tx1"/>
                        </a:solidFill>
                        <a:latin typeface="Calibri" panose="020F0502020204030204" pitchFamily="34" charset="0"/>
                        <a:ea typeface="+mn-ea"/>
                        <a:cs typeface="Calibri" panose="020F0502020204030204" pitchFamily="34" charset="0"/>
                      </a:endParaRPr>
                    </a:p>
                  </a:txBody>
                  <a:tcPr marL="62870" marR="62870" marT="0" marB="0" anchor="ctr"/>
                </a:tc>
                <a:extLst>
                  <a:ext uri="{0D108BD9-81ED-4DB2-BD59-A6C34878D82A}">
                    <a16:rowId xmlns:a16="http://schemas.microsoft.com/office/drawing/2014/main" val="10001"/>
                  </a:ext>
                </a:extLst>
              </a:tr>
              <a:tr h="609717">
                <a:tc>
                  <a:txBody>
                    <a:bodyPr/>
                    <a:lstStyle/>
                    <a:p>
                      <a:pPr algn="ctr" latinLnBrk="0">
                        <a:spcAft>
                          <a:spcPts val="0"/>
                        </a:spcAft>
                      </a:pPr>
                      <a:r>
                        <a:rPr lang="en-US" altLang="ko-KR" sz="1000" b="1" kern="100" dirty="0">
                          <a:latin typeface="Calibri" panose="020F0502020204030204" pitchFamily="34" charset="0"/>
                          <a:cs typeface="Calibri" panose="020F0502020204030204" pitchFamily="34" charset="0"/>
                        </a:rPr>
                        <a:t>Available Tips</a:t>
                      </a:r>
                      <a:endParaRPr lang="ko-KR" sz="1000" b="1"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altLang="ko-KR" sz="1000" kern="0" dirty="0">
                          <a:latin typeface="Calibri" panose="020F0502020204030204" pitchFamily="34" charset="0"/>
                          <a:cs typeface="Calibri" panose="020F0502020204030204" pitchFamily="34" charset="0"/>
                        </a:rPr>
                        <a:t>Roller</a:t>
                      </a:r>
                      <a:r>
                        <a:rPr lang="en-US" altLang="ko-KR" sz="1000" kern="0" baseline="0" dirty="0">
                          <a:latin typeface="Calibri" panose="020F0502020204030204" pitchFamily="34" charset="0"/>
                          <a:cs typeface="Calibri" panose="020F0502020204030204" pitchFamily="34" charset="0"/>
                        </a:rPr>
                        <a:t> Only</a:t>
                      </a:r>
                      <a:endParaRPr lang="en-US" altLang="ko-KR" sz="1000" kern="0" dirty="0">
                        <a:latin typeface="Calibri" panose="020F0502020204030204" pitchFamily="34" charset="0"/>
                        <a:ea typeface="+mn-ea"/>
                        <a:cs typeface="Calibri" panose="020F0502020204030204" pitchFamily="34" charset="0"/>
                      </a:endParaRPr>
                    </a:p>
                  </a:txBody>
                  <a:tcPr marL="62870" marR="6287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Roller Only</a:t>
                      </a:r>
                      <a:endParaRPr lang="ko-KR" sz="10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Roller</a:t>
                      </a:r>
                    </a:p>
                    <a:p>
                      <a:pPr algn="ctr" latinLnBrk="0">
                        <a:spcAft>
                          <a:spcPts val="0"/>
                        </a:spcAft>
                      </a:pPr>
                      <a:r>
                        <a:rPr lang="en-US" altLang="ko-KR" sz="1000" kern="100" dirty="0">
                          <a:latin typeface="Calibri" panose="020F0502020204030204" pitchFamily="34" charset="0"/>
                          <a:cs typeface="Calibri" panose="020F0502020204030204" pitchFamily="34" charset="0"/>
                        </a:rPr>
                        <a:t>Square</a:t>
                      </a:r>
                      <a:r>
                        <a:rPr lang="en-US" altLang="ko-KR" sz="1000" kern="100" baseline="0" dirty="0">
                          <a:latin typeface="Calibri" panose="020F0502020204030204" pitchFamily="34" charset="0"/>
                          <a:cs typeface="Calibri" panose="020F0502020204030204" pitchFamily="34" charset="0"/>
                        </a:rPr>
                        <a:t> Tip</a:t>
                      </a:r>
                    </a:p>
                    <a:p>
                      <a:pPr algn="ctr" latinLnBrk="0">
                        <a:spcAft>
                          <a:spcPts val="0"/>
                        </a:spcAft>
                      </a:pPr>
                      <a:r>
                        <a:rPr lang="en-US" altLang="ko-KR" sz="1000" kern="100" baseline="0" dirty="0">
                          <a:latin typeface="Calibri" panose="020F0502020204030204" pitchFamily="34" charset="0"/>
                          <a:cs typeface="Calibri" panose="020F0502020204030204" pitchFamily="34" charset="0"/>
                        </a:rPr>
                        <a:t>Comb Tip</a:t>
                      </a:r>
                    </a:p>
                    <a:p>
                      <a:pPr algn="ctr" latinLnBrk="0">
                        <a:spcAft>
                          <a:spcPts val="0"/>
                        </a:spcAft>
                      </a:pPr>
                      <a:r>
                        <a:rPr lang="en-US" altLang="ko-KR" sz="1000" b="0" kern="100" baseline="0" dirty="0">
                          <a:latin typeface="Calibri" panose="020F0502020204030204" pitchFamily="34" charset="0"/>
                          <a:cs typeface="Calibri" panose="020F0502020204030204" pitchFamily="34" charset="0"/>
                        </a:rPr>
                        <a:t>C5  Tip</a:t>
                      </a:r>
                      <a:endParaRPr lang="ko-KR" sz="1000" b="0" kern="100" dirty="0">
                        <a:latin typeface="Calibri" panose="020F0502020204030204" pitchFamily="34" charset="0"/>
                        <a:ea typeface="맑은 고딕"/>
                        <a:cs typeface="Calibri" panose="020F0502020204030204" pitchFamily="34" charset="0"/>
                      </a:endParaRPr>
                    </a:p>
                  </a:txBody>
                  <a:tcPr marL="0" marR="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Roller</a:t>
                      </a:r>
                    </a:p>
                    <a:p>
                      <a:pPr algn="ctr" latinLnBrk="0">
                        <a:spcAft>
                          <a:spcPts val="0"/>
                        </a:spcAft>
                      </a:pPr>
                      <a:r>
                        <a:rPr lang="en-US" altLang="ko-KR" sz="1000" kern="100" dirty="0">
                          <a:latin typeface="Calibri" panose="020F0502020204030204" pitchFamily="34" charset="0"/>
                          <a:cs typeface="Calibri" panose="020F0502020204030204" pitchFamily="34" charset="0"/>
                        </a:rPr>
                        <a:t>Square Tip</a:t>
                      </a:r>
                    </a:p>
                    <a:p>
                      <a:pPr algn="ctr" latinLnBrk="0">
                        <a:spcAft>
                          <a:spcPts val="0"/>
                        </a:spcAft>
                      </a:pPr>
                      <a:r>
                        <a:rPr lang="en-US" altLang="ko-KR" sz="1000" kern="100" dirty="0">
                          <a:latin typeface="Calibri" panose="020F0502020204030204" pitchFamily="34" charset="0"/>
                          <a:cs typeface="Calibri" panose="020F0502020204030204" pitchFamily="34" charset="0"/>
                        </a:rPr>
                        <a:t>Comb Tip</a:t>
                      </a:r>
                      <a:endParaRPr lang="ko-KR" sz="1000" kern="100" dirty="0">
                        <a:latin typeface="Calibri" panose="020F0502020204030204" pitchFamily="34" charset="0"/>
                        <a:ea typeface="맑은 고딕"/>
                        <a:cs typeface="Calibri" panose="020F0502020204030204" pitchFamily="34" charset="0"/>
                      </a:endParaRPr>
                    </a:p>
                  </a:txBody>
                  <a:tcPr marL="62870" marR="62870" marT="0" marB="0" anchor="ctr"/>
                </a:tc>
                <a:extLst>
                  <a:ext uri="{0D108BD9-81ED-4DB2-BD59-A6C34878D82A}">
                    <a16:rowId xmlns:a16="http://schemas.microsoft.com/office/drawing/2014/main" val="10002"/>
                  </a:ext>
                </a:extLst>
              </a:tr>
              <a:tr h="945061">
                <a:tc>
                  <a:txBody>
                    <a:bodyPr/>
                    <a:lstStyle/>
                    <a:p>
                      <a:pPr algn="ctr" latinLnBrk="0">
                        <a:spcAft>
                          <a:spcPts val="0"/>
                        </a:spcAft>
                      </a:pPr>
                      <a:r>
                        <a:rPr lang="en-US" altLang="ko-KR" sz="1000" b="1" kern="0" dirty="0">
                          <a:latin typeface="Calibri" panose="020F0502020204030204" pitchFamily="34" charset="0"/>
                          <a:cs typeface="Calibri" panose="020F0502020204030204" pitchFamily="34" charset="0"/>
                        </a:rPr>
                        <a:t>Beam Pattern</a:t>
                      </a:r>
                      <a:endParaRPr lang="en-US" altLang="ko-KR" sz="1000" b="1" kern="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endParaRPr lang="en-US" sz="400" kern="0" dirty="0">
                        <a:latin typeface="Calibri" panose="020F0502020204030204" pitchFamily="34" charset="0"/>
                        <a:cs typeface="Calibri" panose="020F0502020204030204" pitchFamily="34" charset="0"/>
                      </a:endParaRPr>
                    </a:p>
                    <a:p>
                      <a:pPr algn="ctr" latinLnBrk="0">
                        <a:spcAft>
                          <a:spcPts val="0"/>
                        </a:spcAft>
                      </a:pPr>
                      <a:r>
                        <a:rPr lang="en-US" sz="1000" kern="0" dirty="0">
                          <a:latin typeface="Calibri" panose="020F0502020204030204" pitchFamily="34" charset="0"/>
                          <a:cs typeface="Calibri" panose="020F0502020204030204" pitchFamily="34" charset="0"/>
                        </a:rPr>
                        <a:t>Regular</a:t>
                      </a:r>
                      <a:r>
                        <a:rPr lang="en-US" sz="1000" kern="0" baseline="0" dirty="0">
                          <a:latin typeface="Calibri" panose="020F0502020204030204" pitchFamily="34" charset="0"/>
                          <a:cs typeface="Calibri" panose="020F0502020204030204" pitchFamily="34" charset="0"/>
                        </a:rPr>
                        <a:t> </a:t>
                      </a:r>
                    </a:p>
                    <a:p>
                      <a:pPr algn="ctr" latinLnBrk="0">
                        <a:spcAft>
                          <a:spcPts val="0"/>
                        </a:spcAft>
                      </a:pPr>
                      <a:endParaRPr lang="en-US" altLang="ko-KR" sz="1000" kern="0" baseline="0" dirty="0">
                        <a:latin typeface="Calibri" panose="020F0502020204030204" pitchFamily="34" charset="0"/>
                        <a:cs typeface="Calibri" panose="020F0502020204030204" pitchFamily="34" charset="0"/>
                      </a:endParaRPr>
                    </a:p>
                    <a:p>
                      <a:pPr algn="ctr" latinLnBrk="0">
                        <a:spcAft>
                          <a:spcPts val="0"/>
                        </a:spcAft>
                      </a:pPr>
                      <a:endParaRPr lang="en-US" altLang="ko-KR" sz="1000" kern="0" baseline="0" dirty="0">
                        <a:latin typeface="Calibri" panose="020F0502020204030204" pitchFamily="34" charset="0"/>
                        <a:cs typeface="Calibri" panose="020F0502020204030204" pitchFamily="34" charset="0"/>
                      </a:endParaRPr>
                    </a:p>
                    <a:p>
                      <a:pPr algn="ctr" latinLnBrk="0">
                        <a:spcAft>
                          <a:spcPts val="0"/>
                        </a:spcAft>
                      </a:pPr>
                      <a:endParaRPr lang="en-US" altLang="ko-KR" sz="1000" kern="0" baseline="0" dirty="0">
                        <a:latin typeface="Calibri" panose="020F0502020204030204" pitchFamily="34" charset="0"/>
                        <a:cs typeface="Calibri" panose="020F0502020204030204" pitchFamily="34" charset="0"/>
                      </a:endParaRPr>
                    </a:p>
                    <a:p>
                      <a:pPr algn="ctr" latinLnBrk="0">
                        <a:spcAft>
                          <a:spcPts val="0"/>
                        </a:spcAft>
                      </a:pPr>
                      <a:endParaRPr lang="en-US" altLang="ko-KR" sz="1000" kern="0" baseline="0" dirty="0">
                        <a:latin typeface="Calibri" panose="020F0502020204030204" pitchFamily="34" charset="0"/>
                        <a:cs typeface="Calibri" panose="020F0502020204030204" pitchFamily="34" charset="0"/>
                      </a:endParaRPr>
                    </a:p>
                    <a:p>
                      <a:pPr algn="ctr" latinLnBrk="0">
                        <a:spcAft>
                          <a:spcPts val="0"/>
                        </a:spcAft>
                      </a:pPr>
                      <a:endParaRPr lang="en-US" altLang="ko-KR" sz="800" kern="0" dirty="0">
                        <a:effectLst>
                          <a:outerShdw blurRad="38100" dist="38100" dir="2700000" algn="tl">
                            <a:srgbClr val="000000">
                              <a:alpha val="43137"/>
                            </a:srgbClr>
                          </a:outerShdw>
                        </a:effectLst>
                        <a:latin typeface="Calibri" panose="020F0502020204030204" pitchFamily="34" charset="0"/>
                        <a:ea typeface="맑은 고딕"/>
                        <a:cs typeface="Calibri" panose="020F0502020204030204" pitchFamily="34" charset="0"/>
                      </a:endParaRPr>
                    </a:p>
                  </a:txBody>
                  <a:tcPr marL="62870" marR="62870" marT="0" marB="0"/>
                </a:tc>
                <a:tc>
                  <a:txBody>
                    <a:bodyPr/>
                    <a:lstStyle/>
                    <a:p>
                      <a:pPr algn="ctr" latinLnBrk="0">
                        <a:spcAft>
                          <a:spcPts val="0"/>
                        </a:spcAft>
                      </a:pPr>
                      <a:endParaRPr lang="en-US" sz="400" kern="0" dirty="0">
                        <a:latin typeface="Calibri" panose="020F0502020204030204" pitchFamily="34" charset="0"/>
                        <a:cs typeface="Calibri" panose="020F0502020204030204" pitchFamily="34" charset="0"/>
                      </a:endParaRPr>
                    </a:p>
                    <a:p>
                      <a:pPr algn="ctr" latinLnBrk="0">
                        <a:spcAft>
                          <a:spcPts val="0"/>
                        </a:spcAft>
                      </a:pPr>
                      <a:r>
                        <a:rPr lang="en-US" sz="1000" kern="0" dirty="0">
                          <a:latin typeface="Calibri" panose="020F0502020204030204" pitchFamily="34" charset="0"/>
                          <a:cs typeface="Calibri" panose="020F0502020204030204" pitchFamily="34" charset="0"/>
                        </a:rPr>
                        <a:t>Random </a:t>
                      </a:r>
                      <a:r>
                        <a:rPr lang="en-US" altLang="ko-KR" sz="1000" kern="0" dirty="0">
                          <a:latin typeface="Calibri" panose="020F0502020204030204" pitchFamily="34" charset="0"/>
                          <a:cs typeface="Calibri" panose="020F0502020204030204" pitchFamily="34" charset="0"/>
                        </a:rPr>
                        <a:t>(CCT)</a:t>
                      </a: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ea typeface="맑은 고딕"/>
                        <a:cs typeface="Calibri" panose="020F0502020204030204" pitchFamily="34" charset="0"/>
                      </a:endParaRPr>
                    </a:p>
                  </a:txBody>
                  <a:tcPr marL="62870" marR="62870" marT="0" marB="0"/>
                </a:tc>
                <a:tc>
                  <a:txBody>
                    <a:bodyPr/>
                    <a:lstStyle/>
                    <a:p>
                      <a:pPr algn="ctr" latinLnBrk="0">
                        <a:spcAft>
                          <a:spcPts val="0"/>
                        </a:spcAft>
                      </a:pPr>
                      <a:endParaRPr lang="en-US" sz="400" kern="0" dirty="0">
                        <a:latin typeface="Calibri" panose="020F0502020204030204" pitchFamily="34" charset="0"/>
                        <a:cs typeface="Calibri" panose="020F0502020204030204" pitchFamily="34" charset="0"/>
                      </a:endParaRPr>
                    </a:p>
                    <a:p>
                      <a:pPr algn="ctr" latinLnBrk="0">
                        <a:spcAft>
                          <a:spcPts val="0"/>
                        </a:spcAft>
                      </a:pPr>
                      <a:r>
                        <a:rPr lang="en-US" sz="1000" kern="0" dirty="0">
                          <a:latin typeface="Calibri" panose="020F0502020204030204" pitchFamily="34" charset="0"/>
                          <a:cs typeface="Calibri" panose="020F0502020204030204" pitchFamily="34" charset="0"/>
                        </a:rPr>
                        <a:t>Regular</a:t>
                      </a: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ko-KR" sz="1000" kern="100" dirty="0">
                        <a:latin typeface="Calibri" panose="020F0502020204030204" pitchFamily="34" charset="0"/>
                        <a:ea typeface="맑은 고딕"/>
                        <a:cs typeface="Calibri" panose="020F0502020204030204" pitchFamily="34" charset="0"/>
                      </a:endParaRPr>
                    </a:p>
                  </a:txBody>
                  <a:tcPr marL="0" marR="0" marT="0" marB="0"/>
                </a:tc>
                <a:tc>
                  <a:txBody>
                    <a:bodyPr/>
                    <a:lstStyle/>
                    <a:p>
                      <a:pPr algn="ctr" latinLnBrk="0">
                        <a:spcAft>
                          <a:spcPts val="0"/>
                        </a:spcAft>
                      </a:pPr>
                      <a:endParaRPr lang="en-US" sz="400" kern="0" dirty="0">
                        <a:latin typeface="Calibri" panose="020F0502020204030204" pitchFamily="34" charset="0"/>
                        <a:cs typeface="Calibri" panose="020F0502020204030204" pitchFamily="34" charset="0"/>
                      </a:endParaRPr>
                    </a:p>
                    <a:p>
                      <a:pPr algn="ctr" latinLnBrk="0">
                        <a:spcAft>
                          <a:spcPts val="0"/>
                        </a:spcAft>
                      </a:pPr>
                      <a:r>
                        <a:rPr lang="en-US" sz="1000" kern="0" dirty="0">
                          <a:latin typeface="Calibri" panose="020F0502020204030204" pitchFamily="34" charset="0"/>
                          <a:cs typeface="Calibri" panose="020F0502020204030204" pitchFamily="34" charset="0"/>
                        </a:rPr>
                        <a:t>Regular continuous</a:t>
                      </a: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en-US" altLang="ko-KR" sz="1000" kern="0" dirty="0">
                        <a:latin typeface="Calibri" panose="020F0502020204030204" pitchFamily="34" charset="0"/>
                        <a:cs typeface="Calibri" panose="020F0502020204030204" pitchFamily="34" charset="0"/>
                      </a:endParaRPr>
                    </a:p>
                    <a:p>
                      <a:pPr algn="ctr" latinLnBrk="0">
                        <a:spcAft>
                          <a:spcPts val="0"/>
                        </a:spcAft>
                      </a:pPr>
                      <a:endParaRPr lang="ko-KR" sz="1000" kern="100" dirty="0">
                        <a:latin typeface="Calibri" panose="020F0502020204030204" pitchFamily="34" charset="0"/>
                        <a:ea typeface="맑은 고딕"/>
                        <a:cs typeface="Calibri" panose="020F0502020204030204" pitchFamily="34" charset="0"/>
                      </a:endParaRPr>
                    </a:p>
                  </a:txBody>
                  <a:tcPr marL="62870" marR="62870" marT="0" marB="0"/>
                </a:tc>
                <a:extLst>
                  <a:ext uri="{0D108BD9-81ED-4DB2-BD59-A6C34878D82A}">
                    <a16:rowId xmlns:a16="http://schemas.microsoft.com/office/drawing/2014/main" val="10003"/>
                  </a:ext>
                </a:extLst>
              </a:tr>
              <a:tr h="618778">
                <a:tc>
                  <a:txBody>
                    <a:bodyPr/>
                    <a:lstStyle/>
                    <a:p>
                      <a:pPr algn="ctr" latinLnBrk="0">
                        <a:spcAft>
                          <a:spcPts val="0"/>
                        </a:spcAft>
                      </a:pPr>
                      <a:r>
                        <a:rPr lang="en-US" altLang="ko-KR" sz="1000" b="1" kern="0" dirty="0">
                          <a:latin typeface="Calibri" panose="020F0502020204030204" pitchFamily="34" charset="0"/>
                          <a:cs typeface="Calibri" panose="020F0502020204030204" pitchFamily="34" charset="0"/>
                        </a:rPr>
                        <a:t>Density</a:t>
                      </a:r>
                      <a:endParaRPr lang="en-US" altLang="ko-KR" sz="1000" b="1" kern="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25 spots/</a:t>
                      </a:r>
                      <a:r>
                        <a:rPr lang="en-US" altLang="ko-KR" sz="1000" dirty="0">
                          <a:latin typeface="Calibri" panose="020F0502020204030204" pitchFamily="34" charset="0"/>
                          <a:cs typeface="Calibri" panose="020F0502020204030204" pitchFamily="34" charset="0"/>
                        </a:rPr>
                        <a:t>cm²</a:t>
                      </a:r>
                      <a:endParaRPr lang="en-US" altLang="ko-KR" sz="10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40 spots/</a:t>
                      </a:r>
                      <a:r>
                        <a:rPr lang="en-US" altLang="ko-KR" sz="1000" dirty="0">
                          <a:latin typeface="Calibri" panose="020F0502020204030204" pitchFamily="34" charset="0"/>
                          <a:cs typeface="Calibri" panose="020F0502020204030204" pitchFamily="34" charset="0"/>
                        </a:rPr>
                        <a:t>cm²</a:t>
                      </a:r>
                      <a:endParaRPr lang="en-US" altLang="ko-KR" sz="1000" kern="100" dirty="0">
                        <a:latin typeface="Calibri" panose="020F0502020204030204" pitchFamily="34" charset="0"/>
                        <a:ea typeface="맑은 고딕"/>
                        <a:cs typeface="Calibri" panose="020F0502020204030204" pitchFamily="34" charset="0"/>
                      </a:endParaRPr>
                    </a:p>
                  </a:txBody>
                  <a:tcPr marL="62870" marR="6287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C1 - 100 spots/</a:t>
                      </a:r>
                      <a:r>
                        <a:rPr lang="en-US" altLang="ko-KR" sz="1000" dirty="0">
                          <a:latin typeface="Calibri" panose="020F0502020204030204" pitchFamily="34" charset="0"/>
                          <a:cs typeface="Calibri" panose="020F0502020204030204" pitchFamily="34" charset="0"/>
                        </a:rPr>
                        <a:t>cm²</a:t>
                      </a:r>
                    </a:p>
                    <a:p>
                      <a:pPr algn="ctr" latinLnBrk="0">
                        <a:spcAft>
                          <a:spcPts val="0"/>
                        </a:spcAft>
                      </a:pPr>
                      <a:r>
                        <a:rPr lang="en-US" altLang="ko-KR" sz="1000" kern="100" dirty="0">
                          <a:latin typeface="Calibri" panose="020F0502020204030204" pitchFamily="34" charset="0"/>
                          <a:cs typeface="Calibri" panose="020F0502020204030204" pitchFamily="34" charset="0"/>
                        </a:rPr>
                        <a:t>C5 - 100 spots/</a:t>
                      </a:r>
                      <a:r>
                        <a:rPr lang="en-US" altLang="ko-KR" sz="1000" dirty="0">
                          <a:latin typeface="Calibri" panose="020F0502020204030204" pitchFamily="34" charset="0"/>
                          <a:cs typeface="Calibri" panose="020F0502020204030204" pitchFamily="34" charset="0"/>
                        </a:rPr>
                        <a:t>cm²</a:t>
                      </a:r>
                    </a:p>
                    <a:p>
                      <a:pPr algn="ctr" latinLnBrk="0">
                        <a:spcAft>
                          <a:spcPts val="0"/>
                        </a:spcAft>
                      </a:pPr>
                      <a:r>
                        <a:rPr lang="en-US" altLang="ko-KR" sz="1000" kern="100" dirty="0">
                          <a:latin typeface="Calibri" panose="020F0502020204030204" pitchFamily="34" charset="0"/>
                          <a:cs typeface="Calibri" panose="020F0502020204030204" pitchFamily="34" charset="0"/>
                        </a:rPr>
                        <a:t>      144 spots/</a:t>
                      </a:r>
                      <a:r>
                        <a:rPr lang="en-US" altLang="ko-KR" sz="1000" dirty="0">
                          <a:latin typeface="Calibri" panose="020F0502020204030204" pitchFamily="34" charset="0"/>
                          <a:cs typeface="Calibri" panose="020F0502020204030204" pitchFamily="34" charset="0"/>
                        </a:rPr>
                        <a:t>cm²</a:t>
                      </a:r>
                    </a:p>
                    <a:p>
                      <a:pPr algn="ctr" latinLnBrk="0">
                        <a:spcAft>
                          <a:spcPts val="0"/>
                        </a:spcAft>
                      </a:pPr>
                      <a:r>
                        <a:rPr lang="en-US" altLang="ko-KR" sz="1000" kern="100" dirty="0">
                          <a:latin typeface="Calibri" panose="020F0502020204030204" pitchFamily="34" charset="0"/>
                          <a:cs typeface="Calibri" panose="020F0502020204030204" pitchFamily="34" charset="0"/>
                        </a:rPr>
                        <a:t>      225 </a:t>
                      </a:r>
                      <a:r>
                        <a:rPr lang="en-US" altLang="ko-KR" sz="1000" kern="100" dirty="0" err="1">
                          <a:latin typeface="Calibri" panose="020F0502020204030204" pitchFamily="34" charset="0"/>
                          <a:cs typeface="Calibri" panose="020F0502020204030204" pitchFamily="34" charset="0"/>
                        </a:rPr>
                        <a:t>spotss</a:t>
                      </a:r>
                      <a:r>
                        <a:rPr lang="en-US" altLang="ko-KR" sz="1000" kern="100" dirty="0">
                          <a:latin typeface="Calibri" panose="020F0502020204030204" pitchFamily="34" charset="0"/>
                          <a:cs typeface="Calibri" panose="020F0502020204030204" pitchFamily="34" charset="0"/>
                        </a:rPr>
                        <a:t>/</a:t>
                      </a:r>
                      <a:r>
                        <a:rPr lang="en-US" altLang="ko-KR" sz="1000" dirty="0">
                          <a:latin typeface="Calibri" panose="020F0502020204030204" pitchFamily="34" charset="0"/>
                          <a:cs typeface="Calibri" panose="020F0502020204030204" pitchFamily="34" charset="0"/>
                        </a:rPr>
                        <a:t>cm²</a:t>
                      </a:r>
                      <a:endParaRPr lang="en-US" altLang="ko-KR" sz="1000" kern="100" dirty="0">
                        <a:latin typeface="Calibri" panose="020F0502020204030204" pitchFamily="34" charset="0"/>
                        <a:ea typeface="맑은 고딕"/>
                        <a:cs typeface="Calibri" panose="020F0502020204030204" pitchFamily="34" charset="0"/>
                      </a:endParaRPr>
                    </a:p>
                  </a:txBody>
                  <a:tcPr marL="0" marR="0" marT="0" marB="0" anchor="ctr"/>
                </a:tc>
                <a:tc>
                  <a:txBody>
                    <a:bodyPr/>
                    <a:lstStyle/>
                    <a:p>
                      <a:pPr algn="ctr" latinLnBrk="0">
                        <a:spcAft>
                          <a:spcPts val="0"/>
                        </a:spcAft>
                      </a:pPr>
                      <a:r>
                        <a:rPr lang="en-US" altLang="ko-KR" sz="1000" kern="100" dirty="0">
                          <a:latin typeface="Calibri" panose="020F0502020204030204" pitchFamily="34" charset="0"/>
                          <a:cs typeface="Calibri" panose="020F0502020204030204" pitchFamily="34" charset="0"/>
                        </a:rPr>
                        <a:t>N/A</a:t>
                      </a:r>
                      <a:endParaRPr lang="en-US" altLang="ko-KR" sz="1000" kern="100" dirty="0">
                        <a:latin typeface="Calibri" panose="020F0502020204030204" pitchFamily="34" charset="0"/>
                        <a:ea typeface="맑은 고딕"/>
                        <a:cs typeface="Calibri" panose="020F0502020204030204" pitchFamily="34" charset="0"/>
                      </a:endParaRPr>
                    </a:p>
                  </a:txBody>
                  <a:tcPr marL="62870" marR="62870" marT="0" marB="0" anchor="ctr"/>
                </a:tc>
                <a:extLst>
                  <a:ext uri="{0D108BD9-81ED-4DB2-BD59-A6C34878D82A}">
                    <a16:rowId xmlns:a16="http://schemas.microsoft.com/office/drawing/2014/main" val="10004"/>
                  </a:ext>
                </a:extLst>
              </a:tr>
            </a:tbl>
          </a:graphicData>
        </a:graphic>
      </p:graphicFrame>
      <p:pic>
        <p:nvPicPr>
          <p:cNvPr id="28751" name="그림 218" descr="KakaoTalk_20200113_121728068_01.jpg">
            <a:extLst>
              <a:ext uri="{FF2B5EF4-FFF2-40B4-BE49-F238E27FC236}">
                <a16:creationId xmlns:a16="http://schemas.microsoft.com/office/drawing/2014/main" id="{67331B21-D93A-B176-1CFE-4CFD583696B9}"/>
              </a:ext>
            </a:extLst>
          </p:cNvPr>
          <p:cNvPicPr>
            <a:picLocks noChangeAspect="1"/>
          </p:cNvPicPr>
          <p:nvPr/>
        </p:nvPicPr>
        <p:blipFill>
          <a:blip r:embed="rId3">
            <a:extLst>
              <a:ext uri="{28A0092B-C50C-407E-A947-70E740481C1C}">
                <a14:useLocalDpi xmlns:a14="http://schemas.microsoft.com/office/drawing/2010/main" val="0"/>
              </a:ext>
            </a:extLst>
          </a:blip>
          <a:srcRect l="29829" t="31511" r="37376" b="13760"/>
          <a:stretch>
            <a:fillRect/>
          </a:stretch>
        </p:blipFill>
        <p:spPr bwMode="auto">
          <a:xfrm>
            <a:off x="1135063" y="5667530"/>
            <a:ext cx="13589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52" name="그림 219" descr="KakaoTalk_20200113_121728068_02.jpg">
            <a:extLst>
              <a:ext uri="{FF2B5EF4-FFF2-40B4-BE49-F238E27FC236}">
                <a16:creationId xmlns:a16="http://schemas.microsoft.com/office/drawing/2014/main" id="{9830DA48-FF1E-0A4A-9620-1E9E5B981347}"/>
              </a:ext>
            </a:extLst>
          </p:cNvPr>
          <p:cNvPicPr>
            <a:picLocks noChangeAspect="1"/>
          </p:cNvPicPr>
          <p:nvPr/>
        </p:nvPicPr>
        <p:blipFill>
          <a:blip r:embed="rId4">
            <a:extLst>
              <a:ext uri="{28A0092B-C50C-407E-A947-70E740481C1C}">
                <a14:useLocalDpi xmlns:a14="http://schemas.microsoft.com/office/drawing/2010/main" val="0"/>
              </a:ext>
            </a:extLst>
          </a:blip>
          <a:srcRect l="31274" t="27869" r="35255" b="16393"/>
          <a:stretch>
            <a:fillRect/>
          </a:stretch>
        </p:blipFill>
        <p:spPr bwMode="auto">
          <a:xfrm>
            <a:off x="2551113" y="5667530"/>
            <a:ext cx="1316037"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53" name="그림 220" descr="KakaoTalk_20200113_121728068_03.jpg">
            <a:extLst>
              <a:ext uri="{FF2B5EF4-FFF2-40B4-BE49-F238E27FC236}">
                <a16:creationId xmlns:a16="http://schemas.microsoft.com/office/drawing/2014/main" id="{B1613ADC-AF80-1096-8415-CBF94DA6B3C8}"/>
              </a:ext>
            </a:extLst>
          </p:cNvPr>
          <p:cNvPicPr>
            <a:picLocks noChangeAspect="1"/>
          </p:cNvPicPr>
          <p:nvPr/>
        </p:nvPicPr>
        <p:blipFill>
          <a:blip r:embed="rId5">
            <a:extLst>
              <a:ext uri="{28A0092B-C50C-407E-A947-70E740481C1C}">
                <a14:useLocalDpi xmlns:a14="http://schemas.microsoft.com/office/drawing/2010/main" val="0"/>
              </a:ext>
            </a:extLst>
          </a:blip>
          <a:srcRect l="31264" t="32788" r="36858" b="18030"/>
          <a:stretch>
            <a:fillRect/>
          </a:stretch>
        </p:blipFill>
        <p:spPr bwMode="auto">
          <a:xfrm>
            <a:off x="5327650" y="5667530"/>
            <a:ext cx="1317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54" name="그림 221" descr="KakaoTalk_20200113_121728068_04.jpg">
            <a:extLst>
              <a:ext uri="{FF2B5EF4-FFF2-40B4-BE49-F238E27FC236}">
                <a16:creationId xmlns:a16="http://schemas.microsoft.com/office/drawing/2014/main" id="{4332CB24-A888-A6EC-AC11-942028181DEA}"/>
              </a:ext>
            </a:extLst>
          </p:cNvPr>
          <p:cNvPicPr>
            <a:picLocks noChangeAspect="1"/>
          </p:cNvPicPr>
          <p:nvPr/>
        </p:nvPicPr>
        <p:blipFill>
          <a:blip r:embed="rId6">
            <a:extLst>
              <a:ext uri="{28A0092B-C50C-407E-A947-70E740481C1C}">
                <a14:useLocalDpi xmlns:a14="http://schemas.microsoft.com/office/drawing/2010/main" val="0"/>
              </a:ext>
            </a:extLst>
          </a:blip>
          <a:srcRect l="29741" t="30302" r="39323" b="18182"/>
          <a:stretch>
            <a:fillRect/>
          </a:stretch>
        </p:blipFill>
        <p:spPr bwMode="auto">
          <a:xfrm>
            <a:off x="3933825" y="5665943"/>
            <a:ext cx="1317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755" name="그룹 17">
            <a:extLst>
              <a:ext uri="{FF2B5EF4-FFF2-40B4-BE49-F238E27FC236}">
                <a16:creationId xmlns:a16="http://schemas.microsoft.com/office/drawing/2014/main" id="{6D104344-09DC-813B-59A5-63474250B311}"/>
              </a:ext>
            </a:extLst>
          </p:cNvPr>
          <p:cNvGrpSpPr>
            <a:grpSpLocks/>
          </p:cNvGrpSpPr>
          <p:nvPr/>
        </p:nvGrpSpPr>
        <p:grpSpPr bwMode="auto">
          <a:xfrm>
            <a:off x="189271" y="583740"/>
            <a:ext cx="2673350" cy="309563"/>
            <a:chOff x="188640" y="5385046"/>
            <a:chExt cx="2673416" cy="349252"/>
          </a:xfrm>
        </p:grpSpPr>
        <p:sp>
          <p:nvSpPr>
            <p:cNvPr id="19" name="모서리가 둥근 직사각형 18">
              <a:extLst>
                <a:ext uri="{FF2B5EF4-FFF2-40B4-BE49-F238E27FC236}">
                  <a16:creationId xmlns:a16="http://schemas.microsoft.com/office/drawing/2014/main" id="{03D0E0E4-55F4-6618-843F-39A74F1F1166}"/>
                </a:ext>
              </a:extLst>
            </p:cNvPr>
            <p:cNvSpPr/>
            <p:nvPr/>
          </p:nvSpPr>
          <p:spPr>
            <a:xfrm>
              <a:off x="250554" y="5385046"/>
              <a:ext cx="2611502" cy="349252"/>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Operation Mode</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20" name="모서리가 둥근 직사각형 19">
              <a:extLst>
                <a:ext uri="{FF2B5EF4-FFF2-40B4-BE49-F238E27FC236}">
                  <a16:creationId xmlns:a16="http://schemas.microsoft.com/office/drawing/2014/main" id="{C0A53B0B-73B6-B7F2-D7BF-4B2B17D9D981}"/>
                </a:ext>
              </a:extLst>
            </p:cNvPr>
            <p:cNvSpPr/>
            <p:nvPr/>
          </p:nvSpPr>
          <p:spPr>
            <a:xfrm>
              <a:off x="188640" y="5385046"/>
              <a:ext cx="61914" cy="349252"/>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Arial" pitchFamily="34" charset="0"/>
                <a:cs typeface="Arial" pitchFamily="34" charset="0"/>
              </a:endParaRPr>
            </a:p>
          </p:txBody>
        </p:sp>
      </p:grpSp>
      <p:grpSp>
        <p:nvGrpSpPr>
          <p:cNvPr id="28756" name="그룹 3">
            <a:extLst>
              <a:ext uri="{FF2B5EF4-FFF2-40B4-BE49-F238E27FC236}">
                <a16:creationId xmlns:a16="http://schemas.microsoft.com/office/drawing/2014/main" id="{795A11D5-470B-592D-F49F-CAA1D92A7E08}"/>
              </a:ext>
            </a:extLst>
          </p:cNvPr>
          <p:cNvGrpSpPr>
            <a:grpSpLocks/>
          </p:cNvGrpSpPr>
          <p:nvPr/>
        </p:nvGrpSpPr>
        <p:grpSpPr bwMode="auto">
          <a:xfrm>
            <a:off x="1216383" y="2330625"/>
            <a:ext cx="5365750" cy="708025"/>
            <a:chOff x="1206360" y="2913502"/>
            <a:chExt cx="5366060" cy="706952"/>
          </a:xfrm>
        </p:grpSpPr>
        <p:pic>
          <p:nvPicPr>
            <p:cNvPr id="28764" name="Picture 255">
              <a:extLst>
                <a:ext uri="{FF2B5EF4-FFF2-40B4-BE49-F238E27FC236}">
                  <a16:creationId xmlns:a16="http://schemas.microsoft.com/office/drawing/2014/main" id="{4AD45E07-FF87-2F95-78B1-F6CCC303C30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5105"/>
            <a:stretch>
              <a:fillRect/>
            </a:stretch>
          </p:blipFill>
          <p:spPr bwMode="auto">
            <a:xfrm rot="-5400000">
              <a:off x="1507063" y="2612801"/>
              <a:ext cx="593822" cy="1195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1" name="오른쪽 화살표 390">
              <a:extLst>
                <a:ext uri="{FF2B5EF4-FFF2-40B4-BE49-F238E27FC236}">
                  <a16:creationId xmlns:a16="http://schemas.microsoft.com/office/drawing/2014/main" id="{FD8397B0-358D-2EE2-E77A-AD0E3B58277C}"/>
                </a:ext>
              </a:extLst>
            </p:cNvPr>
            <p:cNvSpPr/>
            <p:nvPr/>
          </p:nvSpPr>
          <p:spPr bwMode="auto">
            <a:xfrm>
              <a:off x="1271452" y="3457190"/>
              <a:ext cx="1041460" cy="112541"/>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latinLnBrk="1" hangingPunct="1">
                <a:defRPr/>
              </a:pPr>
              <a:endParaRPr lang="ko-KR" altLang="en-US" dirty="0"/>
            </a:p>
          </p:txBody>
        </p:sp>
        <p:grpSp>
          <p:nvGrpSpPr>
            <p:cNvPr id="28766" name="그룹 1">
              <a:extLst>
                <a:ext uri="{FF2B5EF4-FFF2-40B4-BE49-F238E27FC236}">
                  <a16:creationId xmlns:a16="http://schemas.microsoft.com/office/drawing/2014/main" id="{A6B0AEE5-1D15-0A73-4E2D-C3D87FB1DE4E}"/>
                </a:ext>
              </a:extLst>
            </p:cNvPr>
            <p:cNvGrpSpPr>
              <a:grpSpLocks/>
            </p:cNvGrpSpPr>
            <p:nvPr/>
          </p:nvGrpSpPr>
          <p:grpSpPr bwMode="auto">
            <a:xfrm>
              <a:off x="3997977" y="2913506"/>
              <a:ext cx="1226228" cy="706948"/>
              <a:chOff x="3980772" y="2929024"/>
              <a:chExt cx="1226228" cy="706948"/>
            </a:xfrm>
          </p:grpSpPr>
          <p:pic>
            <p:nvPicPr>
              <p:cNvPr id="28771" name="Picture 3" descr="C:\Users\lutronic\AppData\Local\Microsoft\Windows\Temporary Internet Files\Content.IE5\56SYE2T0\Foot_Arche_%28PSF%29[1].png">
                <a:extLst>
                  <a:ext uri="{FF2B5EF4-FFF2-40B4-BE49-F238E27FC236}">
                    <a16:creationId xmlns:a16="http://schemas.microsoft.com/office/drawing/2014/main" id="{A17738E9-E87E-E2DA-CB8F-A5BEE757FF55}"/>
                  </a:ext>
                </a:extLst>
              </p:cNvPr>
              <p:cNvPicPr>
                <a:picLocks noChangeAspect="1" noChangeArrowheads="1"/>
              </p:cNvPicPr>
              <p:nvPr/>
            </p:nvPicPr>
            <p:blipFill>
              <a:blip r:embed="rId8">
                <a:clrChange>
                  <a:clrFrom>
                    <a:srgbClr val="FFFFFF"/>
                  </a:clrFrom>
                  <a:clrTo>
                    <a:srgbClr val="FFFFFF">
                      <a:alpha val="0"/>
                    </a:srgbClr>
                  </a:clrTo>
                </a:clrChange>
                <a:lum contrast="10000"/>
                <a:extLst>
                  <a:ext uri="{28A0092B-C50C-407E-A947-70E740481C1C}">
                    <a14:useLocalDpi xmlns:a14="http://schemas.microsoft.com/office/drawing/2010/main" val="0"/>
                  </a:ext>
                </a:extLst>
              </a:blip>
              <a:srcRect/>
              <a:stretch>
                <a:fillRect/>
              </a:stretch>
            </p:blipFill>
            <p:spPr bwMode="auto">
              <a:xfrm>
                <a:off x="3980772" y="3502622"/>
                <a:ext cx="2254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오른쪽 화살표 45">
                <a:extLst>
                  <a:ext uri="{FF2B5EF4-FFF2-40B4-BE49-F238E27FC236}">
                    <a16:creationId xmlns:a16="http://schemas.microsoft.com/office/drawing/2014/main" id="{AF70D270-1907-A19C-AFCC-74400A32A385}"/>
                  </a:ext>
                </a:extLst>
              </p:cNvPr>
              <p:cNvSpPr/>
              <p:nvPr/>
            </p:nvSpPr>
            <p:spPr bwMode="auto">
              <a:xfrm>
                <a:off x="4251620" y="3502824"/>
                <a:ext cx="153996" cy="120467"/>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latinLnBrk="1" hangingPunct="1">
                  <a:defRPr/>
                </a:pPr>
                <a:endParaRPr lang="ko-KR" altLang="en-US"/>
              </a:p>
            </p:txBody>
          </p:sp>
          <p:pic>
            <p:nvPicPr>
              <p:cNvPr id="28773" name="Picture 3" descr="C:\Users\lutronic\AppData\Local\Microsoft\Windows\Temporary Internet Files\Content.IE5\56SYE2T0\Foot_Arche_%28PSF%29[1].png">
                <a:extLst>
                  <a:ext uri="{FF2B5EF4-FFF2-40B4-BE49-F238E27FC236}">
                    <a16:creationId xmlns:a16="http://schemas.microsoft.com/office/drawing/2014/main" id="{BC9CC4A3-8111-339B-0126-E9D30AFCE1DA}"/>
                  </a:ext>
                </a:extLst>
              </p:cNvPr>
              <p:cNvPicPr>
                <a:picLocks noChangeAspect="1" noChangeArrowheads="1"/>
              </p:cNvPicPr>
              <p:nvPr/>
            </p:nvPicPr>
            <p:blipFill>
              <a:blip r:embed="rId8">
                <a:clrChange>
                  <a:clrFrom>
                    <a:srgbClr val="FFFFFF"/>
                  </a:clrFrom>
                  <a:clrTo>
                    <a:srgbClr val="FFFFFF">
                      <a:alpha val="0"/>
                    </a:srgbClr>
                  </a:clrTo>
                </a:clrChange>
                <a:lum contrast="10000"/>
                <a:extLst>
                  <a:ext uri="{28A0092B-C50C-407E-A947-70E740481C1C}">
                    <a14:useLocalDpi xmlns:a14="http://schemas.microsoft.com/office/drawing/2010/main" val="0"/>
                  </a:ext>
                </a:extLst>
              </a:blip>
              <a:srcRect/>
              <a:stretch>
                <a:fillRect/>
              </a:stretch>
            </p:blipFill>
            <p:spPr bwMode="auto">
              <a:xfrm>
                <a:off x="4431032" y="3490490"/>
                <a:ext cx="2254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74" name="Picture 302">
                <a:extLst>
                  <a:ext uri="{FF2B5EF4-FFF2-40B4-BE49-F238E27FC236}">
                    <a16:creationId xmlns:a16="http://schemas.microsoft.com/office/drawing/2014/main" id="{D02C94F3-76DE-422E-F217-1B9261F828B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1548" r="9766"/>
              <a:stretch>
                <a:fillRect/>
              </a:stretch>
            </p:blipFill>
            <p:spPr bwMode="auto">
              <a:xfrm rot="-5400000">
                <a:off x="4320705" y="2621030"/>
                <a:ext cx="578302" cy="119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75" name="Picture 3" descr="C:\Users\lutronic\AppData\Local\Microsoft\Windows\Temporary Internet Files\Content.IE5\56SYE2T0\Foot_Arche_%28PSF%29[1].png">
                <a:extLst>
                  <a:ext uri="{FF2B5EF4-FFF2-40B4-BE49-F238E27FC236}">
                    <a16:creationId xmlns:a16="http://schemas.microsoft.com/office/drawing/2014/main" id="{886D209B-521F-2798-4D89-054F2B195CA5}"/>
                  </a:ext>
                </a:extLst>
              </p:cNvPr>
              <p:cNvPicPr>
                <a:picLocks noChangeAspect="1" noChangeArrowheads="1"/>
              </p:cNvPicPr>
              <p:nvPr/>
            </p:nvPicPr>
            <p:blipFill>
              <a:blip r:embed="rId8">
                <a:clrChange>
                  <a:clrFrom>
                    <a:srgbClr val="FFFFFF"/>
                  </a:clrFrom>
                  <a:clrTo>
                    <a:srgbClr val="FFFFFF">
                      <a:alpha val="0"/>
                    </a:srgbClr>
                  </a:clrTo>
                </a:clrChange>
                <a:lum contrast="10000"/>
                <a:extLst>
                  <a:ext uri="{28A0092B-C50C-407E-A947-70E740481C1C}">
                    <a14:useLocalDpi xmlns:a14="http://schemas.microsoft.com/office/drawing/2010/main" val="0"/>
                  </a:ext>
                </a:extLst>
              </a:blip>
              <a:srcRect/>
              <a:stretch>
                <a:fillRect/>
              </a:stretch>
            </p:blipFill>
            <p:spPr bwMode="auto">
              <a:xfrm>
                <a:off x="4905768" y="3483298"/>
                <a:ext cx="225425" cy="13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오른쪽 화살표 45">
                <a:extLst>
                  <a:ext uri="{FF2B5EF4-FFF2-40B4-BE49-F238E27FC236}">
                    <a16:creationId xmlns:a16="http://schemas.microsoft.com/office/drawing/2014/main" id="{FA94F706-F5DF-7E2F-C8A8-90CA7DDBDFDB}"/>
                  </a:ext>
                </a:extLst>
              </p:cNvPr>
              <p:cNvSpPr/>
              <p:nvPr/>
            </p:nvSpPr>
            <p:spPr bwMode="auto">
              <a:xfrm>
                <a:off x="4724722" y="3502824"/>
                <a:ext cx="153996" cy="120467"/>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latinLnBrk="1" hangingPunct="1">
                  <a:defRPr/>
                </a:pPr>
                <a:endParaRPr lang="ko-KR" altLang="en-US"/>
              </a:p>
            </p:txBody>
          </p:sp>
        </p:grpSp>
        <p:pic>
          <p:nvPicPr>
            <p:cNvPr id="28767" name="Picture 244">
              <a:extLst>
                <a:ext uri="{FF2B5EF4-FFF2-40B4-BE49-F238E27FC236}">
                  <a16:creationId xmlns:a16="http://schemas.microsoft.com/office/drawing/2014/main" id="{A807364D-E82F-10AC-BA74-FD998B2E712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t="13235" b="14001"/>
            <a:stretch>
              <a:fillRect/>
            </a:stretch>
          </p:blipFill>
          <p:spPr bwMode="auto">
            <a:xfrm rot="5400000">
              <a:off x="2901086" y="2616664"/>
              <a:ext cx="600610" cy="119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 name="오른쪽 화살표 390">
              <a:extLst>
                <a:ext uri="{FF2B5EF4-FFF2-40B4-BE49-F238E27FC236}">
                  <a16:creationId xmlns:a16="http://schemas.microsoft.com/office/drawing/2014/main" id="{C647A149-A909-B453-2870-166083878144}"/>
                </a:ext>
              </a:extLst>
            </p:cNvPr>
            <p:cNvSpPr/>
            <p:nvPr/>
          </p:nvSpPr>
          <p:spPr bwMode="auto">
            <a:xfrm>
              <a:off x="2693934" y="3463530"/>
              <a:ext cx="1041460" cy="112541"/>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latinLnBrk="1" hangingPunct="1">
                <a:defRPr/>
              </a:pPr>
              <a:endParaRPr lang="ko-KR" altLang="en-US"/>
            </a:p>
          </p:txBody>
        </p:sp>
        <p:pic>
          <p:nvPicPr>
            <p:cNvPr id="28769" name="Picture 303">
              <a:extLst>
                <a:ext uri="{FF2B5EF4-FFF2-40B4-BE49-F238E27FC236}">
                  <a16:creationId xmlns:a16="http://schemas.microsoft.com/office/drawing/2014/main" id="{A769C548-C746-C66E-A9BC-27627E9B3C2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10648" r="12766"/>
            <a:stretch>
              <a:fillRect/>
            </a:stretch>
          </p:blipFill>
          <p:spPr bwMode="auto">
            <a:xfrm rot="-5400000">
              <a:off x="5704421" y="2612040"/>
              <a:ext cx="566537" cy="1169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 name="오른쪽 화살표 390">
              <a:extLst>
                <a:ext uri="{FF2B5EF4-FFF2-40B4-BE49-F238E27FC236}">
                  <a16:creationId xmlns:a16="http://schemas.microsoft.com/office/drawing/2014/main" id="{102AA3A8-4967-D4A0-79E5-0167D81078A2}"/>
                </a:ext>
              </a:extLst>
            </p:cNvPr>
            <p:cNvSpPr/>
            <p:nvPr/>
          </p:nvSpPr>
          <p:spPr bwMode="auto">
            <a:xfrm>
              <a:off x="5467456" y="3463530"/>
              <a:ext cx="1041460" cy="112541"/>
            </a:xfrm>
            <a:prstGeom prst="rightArrow">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latinLnBrk="1" hangingPunct="1">
                <a:defRPr/>
              </a:pPr>
              <a:endParaRPr lang="ko-KR" altLang="en-US"/>
            </a:p>
          </p:txBody>
        </p:sp>
      </p:grpSp>
      <p:pic>
        <p:nvPicPr>
          <p:cNvPr id="49" name="그림 7">
            <a:extLst>
              <a:ext uri="{FF2B5EF4-FFF2-40B4-BE49-F238E27FC236}">
                <a16:creationId xmlns:a16="http://schemas.microsoft.com/office/drawing/2014/main" id="{2549EAD1-2602-59B8-FBE5-C667D126D45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1" name="직선 연결선 50">
            <a:extLst>
              <a:ext uri="{FF2B5EF4-FFF2-40B4-BE49-F238E27FC236}">
                <a16:creationId xmlns:a16="http://schemas.microsoft.com/office/drawing/2014/main" id="{2865DA47-7FB5-A430-BCA9-43B08F1F1327}"/>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직선 연결선 51">
            <a:extLst>
              <a:ext uri="{FF2B5EF4-FFF2-40B4-BE49-F238E27FC236}">
                <a16:creationId xmlns:a16="http://schemas.microsoft.com/office/drawing/2014/main" id="{64A5BD9D-5A77-2160-BBD1-1CA25753AA73}"/>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3" name="TextBox 36">
            <a:extLst>
              <a:ext uri="{FF2B5EF4-FFF2-40B4-BE49-F238E27FC236}">
                <a16:creationId xmlns:a16="http://schemas.microsoft.com/office/drawing/2014/main" id="{85807D10-6DB2-170E-6694-AD9622DF383A}"/>
              </a:ext>
            </a:extLst>
          </p:cNvPr>
          <p:cNvSpPr txBox="1">
            <a:spLocks noChangeArrowheads="1"/>
          </p:cNvSpPr>
          <p:nvPr/>
        </p:nvSpPr>
        <p:spPr bwMode="auto">
          <a:xfrm>
            <a:off x="391319" y="112849"/>
            <a:ext cx="2266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Operation Guidelines</a:t>
            </a:r>
            <a:endParaRPr lang="en-US" altLang="ko-KR" b="1" dirty="0">
              <a:solidFill>
                <a:schemeClr val="bg1"/>
              </a:solidFill>
              <a:latin typeface="Calibri" panose="020F0502020204030204" pitchFamily="34" charset="0"/>
            </a:endParaRPr>
          </a:p>
        </p:txBody>
      </p:sp>
      <p:pic>
        <p:nvPicPr>
          <p:cNvPr id="47" name="그림 10" descr="텍스트, 클립아트이(가) 표시된 사진&#10;&#10;자동 생성된 설명">
            <a:extLst>
              <a:ext uri="{FF2B5EF4-FFF2-40B4-BE49-F238E27FC236}">
                <a16:creationId xmlns:a16="http://schemas.microsoft.com/office/drawing/2014/main" id="{5CBB9004-9E50-93C3-E81A-C32CD8C0158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슬라이드 번호 개체 틀 37">
            <a:extLst>
              <a:ext uri="{FF2B5EF4-FFF2-40B4-BE49-F238E27FC236}">
                <a16:creationId xmlns:a16="http://schemas.microsoft.com/office/drawing/2014/main" id="{8CCE31F0-098D-E869-DF1C-650EE5F1C988}"/>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BF44F72D-1D3F-43A9-BAB0-53E5C36F344C}" type="slidenum">
              <a:rPr lang="ko-KR" altLang="en-US" smtClean="0">
                <a:solidFill>
                  <a:schemeClr val="bg1"/>
                </a:solidFill>
              </a:rPr>
              <a:pPr/>
              <a:t>8</a:t>
            </a:fld>
            <a:endParaRPr lang="ko-KR" altLang="en-US">
              <a:solidFill>
                <a:schemeClr val="bg1"/>
              </a:solidFill>
            </a:endParaRPr>
          </a:p>
        </p:txBody>
      </p:sp>
      <p:pic>
        <p:nvPicPr>
          <p:cNvPr id="29699" name="Picture 6">
            <a:extLst>
              <a:ext uri="{FF2B5EF4-FFF2-40B4-BE49-F238E27FC236}">
                <a16:creationId xmlns:a16="http://schemas.microsoft.com/office/drawing/2014/main" id="{C58F3F95-F0CB-15D4-765E-71A2DAAB74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800" y="6086475"/>
            <a:ext cx="37433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모서리가 둥근 직사각형 38">
            <a:extLst>
              <a:ext uri="{FF2B5EF4-FFF2-40B4-BE49-F238E27FC236}">
                <a16:creationId xmlns:a16="http://schemas.microsoft.com/office/drawing/2014/main" id="{A7C80E72-9A9D-33AE-C412-86F5ACF9A2F9}"/>
              </a:ext>
            </a:extLst>
          </p:cNvPr>
          <p:cNvSpPr/>
          <p:nvPr/>
        </p:nvSpPr>
        <p:spPr>
          <a:xfrm>
            <a:off x="147638" y="5349875"/>
            <a:ext cx="1511300" cy="360363"/>
          </a:xfrm>
          <a:prstGeom prst="round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eaLnBrk="1" latinLnBrk="1" hangingPunct="1">
              <a:defRPr/>
            </a:pPr>
            <a:r>
              <a:rPr lang="en-US" altLang="ko-KR" sz="1400" b="1" dirty="0">
                <a:latin typeface="Calibri" panose="020F0502020204030204" pitchFamily="34" charset="0"/>
                <a:cs typeface="Calibri" panose="020F0502020204030204" pitchFamily="34" charset="0"/>
              </a:rPr>
              <a:t>POWER mode</a:t>
            </a:r>
            <a:endParaRPr lang="ko-KR" altLang="en-US" sz="1400" b="1" dirty="0">
              <a:latin typeface="Calibri" panose="020F0502020204030204" pitchFamily="34" charset="0"/>
              <a:cs typeface="Calibri" panose="020F0502020204030204" pitchFamily="34" charset="0"/>
            </a:endParaRPr>
          </a:p>
        </p:txBody>
      </p:sp>
      <p:sp>
        <p:nvSpPr>
          <p:cNvPr id="67" name="직사각형 66">
            <a:extLst>
              <a:ext uri="{FF2B5EF4-FFF2-40B4-BE49-F238E27FC236}">
                <a16:creationId xmlns:a16="http://schemas.microsoft.com/office/drawing/2014/main" id="{9109EE4C-FBC3-2862-241C-2306B7F03AD6}"/>
              </a:ext>
            </a:extLst>
          </p:cNvPr>
          <p:cNvSpPr/>
          <p:nvPr/>
        </p:nvSpPr>
        <p:spPr>
          <a:xfrm>
            <a:off x="2559050" y="6950075"/>
            <a:ext cx="958850" cy="98107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14" name="직사각형 113">
            <a:extLst>
              <a:ext uri="{FF2B5EF4-FFF2-40B4-BE49-F238E27FC236}">
                <a16:creationId xmlns:a16="http://schemas.microsoft.com/office/drawing/2014/main" id="{0E1FC02D-6143-205D-180F-F72ADB0C2F20}"/>
              </a:ext>
            </a:extLst>
          </p:cNvPr>
          <p:cNvSpPr/>
          <p:nvPr/>
        </p:nvSpPr>
        <p:spPr>
          <a:xfrm>
            <a:off x="3548063" y="6950075"/>
            <a:ext cx="328612" cy="492125"/>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cxnSp>
        <p:nvCxnSpPr>
          <p:cNvPr id="115" name="꺾인 연결선 114">
            <a:extLst>
              <a:ext uri="{FF2B5EF4-FFF2-40B4-BE49-F238E27FC236}">
                <a16:creationId xmlns:a16="http://schemas.microsoft.com/office/drawing/2014/main" id="{E8BD975F-1D71-0D9A-AD3B-096D1C3BAED0}"/>
              </a:ext>
            </a:extLst>
          </p:cNvPr>
          <p:cNvCxnSpPr>
            <a:cxnSpLocks/>
          </p:cNvCxnSpPr>
          <p:nvPr/>
        </p:nvCxnSpPr>
        <p:spPr>
          <a:xfrm>
            <a:off x="3876675" y="7138988"/>
            <a:ext cx="1592263" cy="3175"/>
          </a:xfrm>
          <a:prstGeom prst="bentConnector3">
            <a:avLst>
              <a:gd name="adj1" fmla="val 50000"/>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19478" name="TextBox 31">
            <a:extLst>
              <a:ext uri="{FF2B5EF4-FFF2-40B4-BE49-F238E27FC236}">
                <a16:creationId xmlns:a16="http://schemas.microsoft.com/office/drawing/2014/main" id="{D7DF5AB2-8E9D-2468-6163-C1F36D380E55}"/>
              </a:ext>
            </a:extLst>
          </p:cNvPr>
          <p:cNvSpPr txBox="1">
            <a:spLocks noChangeArrowheads="1"/>
          </p:cNvSpPr>
          <p:nvPr/>
        </p:nvSpPr>
        <p:spPr bwMode="auto">
          <a:xfrm>
            <a:off x="5502275" y="7013575"/>
            <a:ext cx="1397000" cy="1323975"/>
          </a:xfrm>
          <a:prstGeom prst="rect">
            <a:avLst/>
          </a:prstGeom>
          <a:noFill/>
          <a:ln>
            <a:noFill/>
          </a:ln>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defRPr/>
            </a:pPr>
            <a:r>
              <a:rPr lang="en-US" altLang="ko-KR" sz="1000" b="1" dirty="0">
                <a:latin typeface="Calibri" panose="020F0502020204030204" pitchFamily="34" charset="0"/>
                <a:ea typeface="맑은 고딕" panose="020B0503020000020004" pitchFamily="50" charset="-127"/>
                <a:cs typeface="Calibri" panose="020F0502020204030204" pitchFamily="34" charset="0"/>
              </a:rPr>
              <a:t>Adjust DENSITY</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(only with the C5 tip) </a:t>
            </a:r>
          </a:p>
          <a:p>
            <a:pPr marL="0" indent="0"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The user can adjust the Density in the Static mode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     100 spots/cm²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     144 spots/cm²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     225 spots/cm² </a:t>
            </a:r>
          </a:p>
        </p:txBody>
      </p:sp>
      <p:sp>
        <p:nvSpPr>
          <p:cNvPr id="23561" name="TextBox 57">
            <a:extLst>
              <a:ext uri="{FF2B5EF4-FFF2-40B4-BE49-F238E27FC236}">
                <a16:creationId xmlns:a16="http://schemas.microsoft.com/office/drawing/2014/main" id="{DD918666-27AD-85F4-D44E-9398310707DC}"/>
              </a:ext>
            </a:extLst>
          </p:cNvPr>
          <p:cNvSpPr txBox="1">
            <a:spLocks noChangeArrowheads="1"/>
          </p:cNvSpPr>
          <p:nvPr/>
        </p:nvSpPr>
        <p:spPr bwMode="auto">
          <a:xfrm>
            <a:off x="19050" y="7015163"/>
            <a:ext cx="1584325" cy="1169987"/>
          </a:xfrm>
          <a:prstGeom prst="rect">
            <a:avLst/>
          </a:prstGeom>
          <a:noFill/>
          <a:ln>
            <a:noFill/>
          </a:ln>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defRPr/>
            </a:pPr>
            <a:r>
              <a:rPr lang="en-US" altLang="ko-KR" sz="1000" b="1" dirty="0">
                <a:latin typeface="Calibri" panose="020F0502020204030204" pitchFamily="34" charset="0"/>
                <a:ea typeface="맑은 고딕" panose="020B0503020000020004" pitchFamily="50" charset="-127"/>
                <a:cs typeface="Calibri" panose="020F0502020204030204" pitchFamily="34" charset="0"/>
              </a:rPr>
              <a:t>Adjust POWER (W)</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In POWER mode, the user</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Can adjust the Power by</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using the  +/- buttons or</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dragging to the desired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value on the screen dial </a:t>
            </a:r>
          </a:p>
          <a:p>
            <a:pPr eaLnBrk="1" hangingPunct="1">
              <a:defRPr/>
            </a:pPr>
            <a:r>
              <a:rPr lang="en-US" altLang="ko-KR" sz="1000" b="1" dirty="0">
                <a:solidFill>
                  <a:schemeClr val="tx2">
                    <a:lumMod val="75000"/>
                  </a:schemeClr>
                </a:solidFill>
                <a:latin typeface="Calibri" panose="020F0502020204030204" pitchFamily="34" charset="0"/>
                <a:ea typeface="맑은 고딕" panose="020B0503020000020004" pitchFamily="50" charset="-127"/>
                <a:cs typeface="Calibri" panose="020F0502020204030204" pitchFamily="34" charset="0"/>
              </a:rPr>
              <a:t>(5 ~ 20 W)</a:t>
            </a:r>
            <a:r>
              <a:rPr lang="en-US" altLang="ko-KR" sz="1000" dirty="0">
                <a:latin typeface="Calibri" panose="020F0502020204030204" pitchFamily="34" charset="0"/>
                <a:ea typeface="맑은 고딕" panose="020B0503020000020004" pitchFamily="50" charset="-127"/>
                <a:cs typeface="Calibri" panose="020F0502020204030204" pitchFamily="34" charset="0"/>
              </a:rPr>
              <a:t>.</a:t>
            </a:r>
          </a:p>
        </p:txBody>
      </p:sp>
      <p:cxnSp>
        <p:nvCxnSpPr>
          <p:cNvPr id="76" name="직선 연결선 75">
            <a:extLst>
              <a:ext uri="{FF2B5EF4-FFF2-40B4-BE49-F238E27FC236}">
                <a16:creationId xmlns:a16="http://schemas.microsoft.com/office/drawing/2014/main" id="{D6301083-9A0C-1054-B50A-B37FE02E6A1B}"/>
              </a:ext>
            </a:extLst>
          </p:cNvPr>
          <p:cNvCxnSpPr>
            <a:cxnSpLocks/>
          </p:cNvCxnSpPr>
          <p:nvPr/>
        </p:nvCxnSpPr>
        <p:spPr>
          <a:xfrm flipH="1">
            <a:off x="1143000" y="7138988"/>
            <a:ext cx="1416050" cy="0"/>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grpSp>
        <p:nvGrpSpPr>
          <p:cNvPr id="29707" name="그룹 17">
            <a:extLst>
              <a:ext uri="{FF2B5EF4-FFF2-40B4-BE49-F238E27FC236}">
                <a16:creationId xmlns:a16="http://schemas.microsoft.com/office/drawing/2014/main" id="{69A91A37-2C04-A808-1D06-7DA9390CFD5C}"/>
              </a:ext>
            </a:extLst>
          </p:cNvPr>
          <p:cNvGrpSpPr>
            <a:grpSpLocks/>
          </p:cNvGrpSpPr>
          <p:nvPr/>
        </p:nvGrpSpPr>
        <p:grpSpPr bwMode="auto">
          <a:xfrm>
            <a:off x="147638" y="700081"/>
            <a:ext cx="2905125" cy="309600"/>
            <a:chOff x="188640" y="5385048"/>
            <a:chExt cx="2905983" cy="327462"/>
          </a:xfrm>
        </p:grpSpPr>
        <p:sp>
          <p:nvSpPr>
            <p:cNvPr id="70" name="모서리가 둥근 직사각형 69">
              <a:extLst>
                <a:ext uri="{FF2B5EF4-FFF2-40B4-BE49-F238E27FC236}">
                  <a16:creationId xmlns:a16="http://schemas.microsoft.com/office/drawing/2014/main" id="{5AD9E82D-AC2E-9E57-DBD3-47D36E33B165}"/>
                </a:ext>
              </a:extLst>
            </p:cNvPr>
            <p:cNvSpPr/>
            <p:nvPr/>
          </p:nvSpPr>
          <p:spPr>
            <a:xfrm>
              <a:off x="250570" y="5385048"/>
              <a:ext cx="2844053" cy="327462"/>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GUI (Graphic User Interface)</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71" name="모서리가 둥근 직사각형 70">
              <a:extLst>
                <a:ext uri="{FF2B5EF4-FFF2-40B4-BE49-F238E27FC236}">
                  <a16:creationId xmlns:a16="http://schemas.microsoft.com/office/drawing/2014/main" id="{A6121C40-51F8-FD07-56D8-9FA871CDBA2F}"/>
                </a:ext>
              </a:extLst>
            </p:cNvPr>
            <p:cNvSpPr/>
            <p:nvPr/>
          </p:nvSpPr>
          <p:spPr>
            <a:xfrm>
              <a:off x="188640" y="5385048"/>
              <a:ext cx="61930" cy="327462"/>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sp>
        <p:nvSpPr>
          <p:cNvPr id="5124" name="TextBox 117">
            <a:extLst>
              <a:ext uri="{FF2B5EF4-FFF2-40B4-BE49-F238E27FC236}">
                <a16:creationId xmlns:a16="http://schemas.microsoft.com/office/drawing/2014/main" id="{D067F70F-7F58-5BBC-3CE0-F775C6893FC3}"/>
              </a:ext>
            </a:extLst>
          </p:cNvPr>
          <p:cNvSpPr txBox="1">
            <a:spLocks noChangeArrowheads="1"/>
          </p:cNvSpPr>
          <p:nvPr/>
        </p:nvSpPr>
        <p:spPr bwMode="auto">
          <a:xfrm>
            <a:off x="0" y="8747125"/>
            <a:ext cx="6858000" cy="577850"/>
          </a:xfrm>
          <a:prstGeom prst="rect">
            <a:avLst/>
          </a:prstGeom>
          <a:solidFill>
            <a:schemeClr val="bg1">
              <a:lumMod val="95000"/>
            </a:schemeClr>
          </a:solidFill>
          <a:ln w="9525">
            <a:noFill/>
            <a:miter lim="800000"/>
            <a:headEnd/>
            <a:tailEnd/>
          </a:ln>
        </p:spPr>
        <p:txBody>
          <a:bodyPr>
            <a:spAutoFit/>
          </a:bodyPr>
          <a:lstStyle/>
          <a:p>
            <a:pPr marL="182563" indent="-182563" eaLnBrk="1" latinLnBrk="1" hangingPunct="1">
              <a:buFont typeface="Arial" pitchFamily="34" charset="0"/>
              <a:buChar char="•"/>
              <a:defRPr/>
            </a:pPr>
            <a:r>
              <a:rPr lang="en-US" altLang="ko-KR" sz="1050" dirty="0">
                <a:latin typeface="Calibri" panose="020F0502020204030204" pitchFamily="34" charset="0"/>
                <a:ea typeface="맑은 고딕" pitchFamily="50" charset="-127"/>
                <a:cs typeface="Calibri" panose="020F0502020204030204" pitchFamily="34" charset="0"/>
              </a:rPr>
              <a:t>When the ‘READY’ button is pressed, the system will be in the READY mode, and laser energy will be emitted when the footswitch is depressed. </a:t>
            </a:r>
          </a:p>
          <a:p>
            <a:pPr marL="182563" indent="-182563" eaLnBrk="1" latinLnBrk="1" hangingPunct="1">
              <a:buFont typeface="Arial" pitchFamily="34" charset="0"/>
              <a:buChar char="•"/>
              <a:defRPr/>
            </a:pPr>
            <a:r>
              <a:rPr lang="en-US" altLang="ko-KR" sz="1050" dirty="0">
                <a:latin typeface="Calibri" panose="020F0502020204030204" pitchFamily="34" charset="0"/>
                <a:ea typeface="맑은 고딕" pitchFamily="50" charset="-127"/>
                <a:cs typeface="Calibri" panose="020F0502020204030204" pitchFamily="34" charset="0"/>
              </a:rPr>
              <a:t>Once the oscillator power button is pressed, the device automatically mixes the ampoule contents for 6 minutes. </a:t>
            </a:r>
          </a:p>
        </p:txBody>
      </p:sp>
      <p:grpSp>
        <p:nvGrpSpPr>
          <p:cNvPr id="29709" name="그룹 1">
            <a:extLst>
              <a:ext uri="{FF2B5EF4-FFF2-40B4-BE49-F238E27FC236}">
                <a16:creationId xmlns:a16="http://schemas.microsoft.com/office/drawing/2014/main" id="{40B36DA8-66CD-7588-671B-80876FF1EF74}"/>
              </a:ext>
            </a:extLst>
          </p:cNvPr>
          <p:cNvGrpSpPr>
            <a:grpSpLocks/>
          </p:cNvGrpSpPr>
          <p:nvPr/>
        </p:nvGrpSpPr>
        <p:grpSpPr bwMode="auto">
          <a:xfrm>
            <a:off x="-44450" y="1152525"/>
            <a:ext cx="7188200" cy="4127500"/>
            <a:chOff x="-45031" y="810175"/>
            <a:chExt cx="7188786" cy="4124745"/>
          </a:xfrm>
        </p:grpSpPr>
        <p:sp>
          <p:nvSpPr>
            <p:cNvPr id="29717" name="TextBox 57">
              <a:extLst>
                <a:ext uri="{FF2B5EF4-FFF2-40B4-BE49-F238E27FC236}">
                  <a16:creationId xmlns:a16="http://schemas.microsoft.com/office/drawing/2014/main" id="{E000DB13-C49F-1A7F-0328-0D02308E579F}"/>
                </a:ext>
              </a:extLst>
            </p:cNvPr>
            <p:cNvSpPr txBox="1">
              <a:spLocks noChangeArrowheads="1"/>
            </p:cNvSpPr>
            <p:nvPr/>
          </p:nvSpPr>
          <p:spPr bwMode="auto">
            <a:xfrm>
              <a:off x="-26671" y="3097355"/>
              <a:ext cx="1412876" cy="553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Mode change</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The user can select the </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Mode (Power/ Energy)</a:t>
              </a:r>
            </a:p>
          </p:txBody>
        </p:sp>
        <p:pic>
          <p:nvPicPr>
            <p:cNvPr id="29718" name="Picture 5">
              <a:extLst>
                <a:ext uri="{FF2B5EF4-FFF2-40B4-BE49-F238E27FC236}">
                  <a16:creationId xmlns:a16="http://schemas.microsoft.com/office/drawing/2014/main" id="{32CC0259-FE81-8FF5-5F3D-64ED503686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7338" y="2016125"/>
              <a:ext cx="3743325" cy="216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모서리가 둥근 직사각형 39">
              <a:extLst>
                <a:ext uri="{FF2B5EF4-FFF2-40B4-BE49-F238E27FC236}">
                  <a16:creationId xmlns:a16="http://schemas.microsoft.com/office/drawing/2014/main" id="{5E2674DE-5AD5-A405-6DBD-F18AACBCCC1F}"/>
                </a:ext>
              </a:extLst>
            </p:cNvPr>
            <p:cNvSpPr/>
            <p:nvPr/>
          </p:nvSpPr>
          <p:spPr bwMode="auto">
            <a:xfrm>
              <a:off x="147073" y="810175"/>
              <a:ext cx="1511423" cy="360122"/>
            </a:xfrm>
            <a:prstGeom prst="roundRect">
              <a:avLst/>
            </a:prstGeom>
            <a:ln>
              <a:noFill/>
            </a:ln>
          </p:spPr>
          <p:style>
            <a:lnRef idx="1">
              <a:schemeClr val="accent2"/>
            </a:lnRef>
            <a:fillRef idx="2">
              <a:schemeClr val="accent2"/>
            </a:fillRef>
            <a:effectRef idx="1">
              <a:schemeClr val="accent2"/>
            </a:effectRef>
            <a:fontRef idx="minor">
              <a:schemeClr val="dk1"/>
            </a:fontRef>
          </p:style>
          <p:txBody>
            <a:bodyPr anchor="ctr"/>
            <a:lstStyle/>
            <a:p>
              <a:pPr algn="ctr" eaLnBrk="1" latinLnBrk="1" hangingPunct="1">
                <a:defRPr/>
              </a:pPr>
              <a:r>
                <a:rPr lang="en-US" altLang="ko-KR" sz="1400" b="1" dirty="0">
                  <a:latin typeface="Calibri" panose="020F0502020204030204" pitchFamily="34" charset="0"/>
                  <a:cs typeface="Calibri" panose="020F0502020204030204" pitchFamily="34" charset="0"/>
                </a:rPr>
                <a:t>ENERGY mode</a:t>
              </a:r>
              <a:endParaRPr lang="ko-KR" altLang="en-US" sz="1400" b="1" dirty="0">
                <a:latin typeface="Calibri" panose="020F0502020204030204" pitchFamily="34" charset="0"/>
                <a:cs typeface="Calibri" panose="020F0502020204030204" pitchFamily="34" charset="0"/>
              </a:endParaRPr>
            </a:p>
          </p:txBody>
        </p:sp>
        <p:sp>
          <p:nvSpPr>
            <p:cNvPr id="144" name="직사각형 143">
              <a:extLst>
                <a:ext uri="{FF2B5EF4-FFF2-40B4-BE49-F238E27FC236}">
                  <a16:creationId xmlns:a16="http://schemas.microsoft.com/office/drawing/2014/main" id="{45B30DB5-3225-E7A5-2EE9-1FDC9E4CC7A9}"/>
                </a:ext>
              </a:extLst>
            </p:cNvPr>
            <p:cNvSpPr/>
            <p:nvPr/>
          </p:nvSpPr>
          <p:spPr bwMode="auto">
            <a:xfrm>
              <a:off x="2149073" y="2258596"/>
              <a:ext cx="415959" cy="458481"/>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50" name="직사각형 149">
              <a:extLst>
                <a:ext uri="{FF2B5EF4-FFF2-40B4-BE49-F238E27FC236}">
                  <a16:creationId xmlns:a16="http://schemas.microsoft.com/office/drawing/2014/main" id="{EDB25321-253F-6CD7-837C-B0A15D0E7C9A}"/>
                </a:ext>
              </a:extLst>
            </p:cNvPr>
            <p:cNvSpPr/>
            <p:nvPr/>
          </p:nvSpPr>
          <p:spPr bwMode="auto">
            <a:xfrm>
              <a:off x="2088743" y="3743504"/>
              <a:ext cx="720784" cy="43151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51" name="직사각형 150">
              <a:extLst>
                <a:ext uri="{FF2B5EF4-FFF2-40B4-BE49-F238E27FC236}">
                  <a16:creationId xmlns:a16="http://schemas.microsoft.com/office/drawing/2014/main" id="{CE1844A1-7E7E-7232-F8D2-4347C90ACC04}"/>
                </a:ext>
              </a:extLst>
            </p:cNvPr>
            <p:cNvSpPr/>
            <p:nvPr/>
          </p:nvSpPr>
          <p:spPr bwMode="auto">
            <a:xfrm>
              <a:off x="4652765" y="3814893"/>
              <a:ext cx="647753" cy="36012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52" name="직사각형 151">
              <a:extLst>
                <a:ext uri="{FF2B5EF4-FFF2-40B4-BE49-F238E27FC236}">
                  <a16:creationId xmlns:a16="http://schemas.microsoft.com/office/drawing/2014/main" id="{93724529-CCD1-7515-A8A8-D2C3E2799226}"/>
                </a:ext>
              </a:extLst>
            </p:cNvPr>
            <p:cNvSpPr/>
            <p:nvPr/>
          </p:nvSpPr>
          <p:spPr bwMode="auto">
            <a:xfrm>
              <a:off x="3889115" y="2958215"/>
              <a:ext cx="865259" cy="78528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54" name="직사각형 153">
              <a:extLst>
                <a:ext uri="{FF2B5EF4-FFF2-40B4-BE49-F238E27FC236}">
                  <a16:creationId xmlns:a16="http://schemas.microsoft.com/office/drawing/2014/main" id="{8875ED37-EC22-D060-436F-0A204E7842BB}"/>
                </a:ext>
              </a:extLst>
            </p:cNvPr>
            <p:cNvSpPr/>
            <p:nvPr/>
          </p:nvSpPr>
          <p:spPr bwMode="auto">
            <a:xfrm>
              <a:off x="5013156" y="2191965"/>
              <a:ext cx="287361" cy="647268"/>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55" name="직사각형 154">
              <a:extLst>
                <a:ext uri="{FF2B5EF4-FFF2-40B4-BE49-F238E27FC236}">
                  <a16:creationId xmlns:a16="http://schemas.microsoft.com/office/drawing/2014/main" id="{F395367D-387B-8809-E1F4-E341E62A6A1A}"/>
                </a:ext>
              </a:extLst>
            </p:cNvPr>
            <p:cNvSpPr/>
            <p:nvPr/>
          </p:nvSpPr>
          <p:spPr bwMode="auto">
            <a:xfrm>
              <a:off x="2996867" y="2026975"/>
              <a:ext cx="1320908" cy="25224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19508" name="TextBox 33">
              <a:extLst>
                <a:ext uri="{FF2B5EF4-FFF2-40B4-BE49-F238E27FC236}">
                  <a16:creationId xmlns:a16="http://schemas.microsoft.com/office/drawing/2014/main" id="{5E7D1381-D239-D0EA-F9D8-2D9A74489372}"/>
                </a:ext>
              </a:extLst>
            </p:cNvPr>
            <p:cNvSpPr txBox="1">
              <a:spLocks noChangeArrowheads="1"/>
            </p:cNvSpPr>
            <p:nvPr/>
          </p:nvSpPr>
          <p:spPr bwMode="auto">
            <a:xfrm>
              <a:off x="-45031" y="1953999"/>
              <a:ext cx="1457444" cy="561600"/>
            </a:xfrm>
            <a:prstGeom prst="rect">
              <a:avLst/>
            </a:prstGeom>
            <a:noFill/>
            <a:ln>
              <a:noFill/>
            </a:ln>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0" indent="0" eaLnBrk="1" hangingPunct="1">
                <a:defRPr/>
              </a:pPr>
              <a:r>
                <a:rPr lang="en-US" altLang="ko-KR" sz="1000" b="1" dirty="0">
                  <a:latin typeface="Calibri" panose="020F0502020204030204" pitchFamily="34" charset="0"/>
                  <a:ea typeface="맑은 고딕" panose="020B0503020000020004" pitchFamily="50" charset="-127"/>
                  <a:cs typeface="Calibri" panose="020F0502020204030204" pitchFamily="34" charset="0"/>
                </a:rPr>
                <a:t>Select operation modes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Dynamic, Random,</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Static, CW</a:t>
              </a:r>
            </a:p>
          </p:txBody>
        </p:sp>
        <p:cxnSp>
          <p:nvCxnSpPr>
            <p:cNvPr id="158" name="꺾인 연결선 157">
              <a:extLst>
                <a:ext uri="{FF2B5EF4-FFF2-40B4-BE49-F238E27FC236}">
                  <a16:creationId xmlns:a16="http://schemas.microsoft.com/office/drawing/2014/main" id="{CA80733F-47E3-51EF-E686-89A759BA32E4}"/>
                </a:ext>
              </a:extLst>
            </p:cNvPr>
            <p:cNvCxnSpPr/>
            <p:nvPr/>
          </p:nvCxnSpPr>
          <p:spPr bwMode="auto">
            <a:xfrm rot="5400000" flipH="1" flipV="1">
              <a:off x="2355627" y="1825335"/>
              <a:ext cx="433099" cy="433423"/>
            </a:xfrm>
            <a:prstGeom prst="bentConnector3">
              <a:avLst>
                <a:gd name="adj1" fmla="val 72447"/>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9728" name="TextBox 57">
              <a:extLst>
                <a:ext uri="{FF2B5EF4-FFF2-40B4-BE49-F238E27FC236}">
                  <a16:creationId xmlns:a16="http://schemas.microsoft.com/office/drawing/2014/main" id="{8FE581F9-BDE1-055C-3046-6180CCA48A3E}"/>
                </a:ext>
              </a:extLst>
            </p:cNvPr>
            <p:cNvSpPr txBox="1">
              <a:spLocks noChangeArrowheads="1"/>
            </p:cNvSpPr>
            <p:nvPr/>
          </p:nvSpPr>
          <p:spPr bwMode="auto">
            <a:xfrm>
              <a:off x="1843931" y="1431079"/>
              <a:ext cx="2306538" cy="39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Oscillator power button</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This button turns the oscillator ON/OFF</a:t>
              </a:r>
            </a:p>
          </p:txBody>
        </p:sp>
        <p:sp>
          <p:nvSpPr>
            <p:cNvPr id="29729" name="TextBox 57">
              <a:extLst>
                <a:ext uri="{FF2B5EF4-FFF2-40B4-BE49-F238E27FC236}">
                  <a16:creationId xmlns:a16="http://schemas.microsoft.com/office/drawing/2014/main" id="{2C2D09B1-F925-CBB2-1552-F0B46995AE17}"/>
                </a:ext>
              </a:extLst>
            </p:cNvPr>
            <p:cNvSpPr txBox="1">
              <a:spLocks noChangeArrowheads="1"/>
            </p:cNvSpPr>
            <p:nvPr/>
          </p:nvSpPr>
          <p:spPr bwMode="auto">
            <a:xfrm>
              <a:off x="4030542" y="1436839"/>
              <a:ext cx="2566771" cy="399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Memory button</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The user can record the parameter wanted </a:t>
              </a:r>
              <a:endParaRPr lang="en-US" altLang="ko-KR" sz="1000" b="1">
                <a:latin typeface="Calibri" panose="020F0502020204030204" pitchFamily="34" charset="0"/>
                <a:ea typeface="맑은 고딕" panose="020B0503020000020004" pitchFamily="50" charset="-127"/>
                <a:cs typeface="Calibri" panose="020F0502020204030204" pitchFamily="34" charset="0"/>
              </a:endParaRPr>
            </a:p>
          </p:txBody>
        </p:sp>
        <p:sp>
          <p:nvSpPr>
            <p:cNvPr id="29730" name="TextBox 57">
              <a:extLst>
                <a:ext uri="{FF2B5EF4-FFF2-40B4-BE49-F238E27FC236}">
                  <a16:creationId xmlns:a16="http://schemas.microsoft.com/office/drawing/2014/main" id="{C90083F1-AB52-CF91-9958-5AD57D205329}"/>
                </a:ext>
              </a:extLst>
            </p:cNvPr>
            <p:cNvSpPr txBox="1">
              <a:spLocks noChangeArrowheads="1"/>
            </p:cNvSpPr>
            <p:nvPr/>
          </p:nvSpPr>
          <p:spPr bwMode="auto">
            <a:xfrm>
              <a:off x="-10741" y="3984682"/>
              <a:ext cx="2211385" cy="70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Interval button</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The user can adjust the time</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interval between shots (single,</a:t>
              </a:r>
              <a:r>
                <a:rPr lang="en-US" altLang="ko-KR" sz="1000" b="1">
                  <a:solidFill>
                    <a:srgbClr val="0000CC"/>
                  </a:solidFill>
                  <a:latin typeface="Calibri" panose="020F0502020204030204" pitchFamily="34" charset="0"/>
                  <a:ea typeface="맑은 고딕" panose="020B0503020000020004" pitchFamily="50" charset="-127"/>
                  <a:cs typeface="Calibri" panose="020F0502020204030204" pitchFamily="34" charset="0"/>
                </a:rPr>
                <a:t> </a:t>
              </a:r>
              <a:r>
                <a:rPr lang="en-US" altLang="ko-KR" sz="1000">
                  <a:latin typeface="Calibri" panose="020F0502020204030204" pitchFamily="34" charset="0"/>
                  <a:ea typeface="맑은 고딕" panose="020B0503020000020004" pitchFamily="50" charset="-127"/>
                  <a:cs typeface="Calibri" panose="020F0502020204030204" pitchFamily="34" charset="0"/>
                </a:rPr>
                <a:t>0.5 s, </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1.0 s and 2.0 s only in Static mode)</a:t>
              </a:r>
            </a:p>
          </p:txBody>
        </p:sp>
        <p:cxnSp>
          <p:nvCxnSpPr>
            <p:cNvPr id="182" name="직선 연결선 181">
              <a:extLst>
                <a:ext uri="{FF2B5EF4-FFF2-40B4-BE49-F238E27FC236}">
                  <a16:creationId xmlns:a16="http://schemas.microsoft.com/office/drawing/2014/main" id="{40D640D8-54D6-4A19-E504-C04BD962F725}"/>
                </a:ext>
              </a:extLst>
            </p:cNvPr>
            <p:cNvCxnSpPr>
              <a:cxnSpLocks/>
            </p:cNvCxnSpPr>
            <p:nvPr/>
          </p:nvCxnSpPr>
          <p:spPr bwMode="auto">
            <a:xfrm>
              <a:off x="4767074" y="3373863"/>
              <a:ext cx="735072" cy="0"/>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183" name="직사각형 182">
              <a:extLst>
                <a:ext uri="{FF2B5EF4-FFF2-40B4-BE49-F238E27FC236}">
                  <a16:creationId xmlns:a16="http://schemas.microsoft.com/office/drawing/2014/main" id="{EF97EAAB-97C2-9FDA-5F51-64D7B7C11BFA}"/>
                </a:ext>
              </a:extLst>
            </p:cNvPr>
            <p:cNvSpPr/>
            <p:nvPr/>
          </p:nvSpPr>
          <p:spPr bwMode="auto">
            <a:xfrm>
              <a:off x="2996867" y="3895802"/>
              <a:ext cx="1368537" cy="27921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cxnSp>
          <p:nvCxnSpPr>
            <p:cNvPr id="184" name="직선 연결선 183">
              <a:extLst>
                <a:ext uri="{FF2B5EF4-FFF2-40B4-BE49-F238E27FC236}">
                  <a16:creationId xmlns:a16="http://schemas.microsoft.com/office/drawing/2014/main" id="{6D77DC49-282E-1196-055D-A72497E23946}"/>
                </a:ext>
              </a:extLst>
            </p:cNvPr>
            <p:cNvCxnSpPr/>
            <p:nvPr/>
          </p:nvCxnSpPr>
          <p:spPr bwMode="auto">
            <a:xfrm>
              <a:off x="3085774" y="4175016"/>
              <a:ext cx="0" cy="136434"/>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3587" name="TextBox 33">
              <a:extLst>
                <a:ext uri="{FF2B5EF4-FFF2-40B4-BE49-F238E27FC236}">
                  <a16:creationId xmlns:a16="http://schemas.microsoft.com/office/drawing/2014/main" id="{E0EA30FB-C924-A836-D4EE-ED4FA72F554C}"/>
                </a:ext>
              </a:extLst>
            </p:cNvPr>
            <p:cNvSpPr txBox="1">
              <a:spLocks noChangeArrowheads="1"/>
            </p:cNvSpPr>
            <p:nvPr/>
          </p:nvSpPr>
          <p:spPr bwMode="auto">
            <a:xfrm>
              <a:off x="2220517" y="4206744"/>
              <a:ext cx="2490990" cy="553667"/>
            </a:xfrm>
            <a:prstGeom prst="rect">
              <a:avLst/>
            </a:prstGeom>
            <a:noFill/>
            <a:ln>
              <a:noFill/>
            </a:ln>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defRPr/>
              </a:pPr>
              <a:r>
                <a:rPr lang="en-US" altLang="ko-KR" sz="1000" b="1" dirty="0">
                  <a:latin typeface="Calibri" panose="020F0502020204030204" pitchFamily="34" charset="0"/>
                  <a:ea typeface="맑은 고딕" panose="020B0503020000020004" pitchFamily="50" charset="-127"/>
                  <a:cs typeface="Calibri" panose="020F0502020204030204" pitchFamily="34" charset="0"/>
                </a:rPr>
                <a:t>Ready button</a:t>
              </a:r>
            </a:p>
            <a:p>
              <a:pPr marL="0" indent="0"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Toggles between READY and STANDBY modes</a:t>
              </a:r>
            </a:p>
          </p:txBody>
        </p:sp>
        <p:grpSp>
          <p:nvGrpSpPr>
            <p:cNvPr id="29735" name="그룹 4">
              <a:extLst>
                <a:ext uri="{FF2B5EF4-FFF2-40B4-BE49-F238E27FC236}">
                  <a16:creationId xmlns:a16="http://schemas.microsoft.com/office/drawing/2014/main" id="{8DA8A894-3E91-E1DC-963F-8858AEDDB104}"/>
                </a:ext>
              </a:extLst>
            </p:cNvPr>
            <p:cNvGrpSpPr>
              <a:grpSpLocks/>
            </p:cNvGrpSpPr>
            <p:nvPr/>
          </p:nvGrpSpPr>
          <p:grpSpPr bwMode="auto">
            <a:xfrm>
              <a:off x="5489575" y="1882775"/>
              <a:ext cx="1416631" cy="1352778"/>
              <a:chOff x="5489575" y="1883038"/>
              <a:chExt cx="1416631" cy="1352638"/>
            </a:xfrm>
          </p:grpSpPr>
          <p:sp>
            <p:nvSpPr>
              <p:cNvPr id="29746" name="TextBox 33">
                <a:extLst>
                  <a:ext uri="{FF2B5EF4-FFF2-40B4-BE49-F238E27FC236}">
                    <a16:creationId xmlns:a16="http://schemas.microsoft.com/office/drawing/2014/main" id="{9DD62714-EB5B-C531-72C3-2972576A13FD}"/>
                  </a:ext>
                </a:extLst>
              </p:cNvPr>
              <p:cNvSpPr txBox="1">
                <a:spLocks noChangeArrowheads="1"/>
              </p:cNvSpPr>
              <p:nvPr/>
            </p:nvSpPr>
            <p:spPr bwMode="auto">
              <a:xfrm>
                <a:off x="5489575" y="1883038"/>
                <a:ext cx="1416631" cy="1015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Select the Tip type</a:t>
                </a:r>
              </a:p>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C1 type: </a:t>
                </a:r>
                <a:r>
                  <a:rPr lang="en-US" altLang="ko-KR" sz="1000">
                    <a:latin typeface="Calibri" panose="020F0502020204030204" pitchFamily="34" charset="0"/>
                    <a:ea typeface="맑은 고딕" panose="020B0503020000020004" pitchFamily="50" charset="-127"/>
                    <a:cs typeface="Calibri" panose="020F0502020204030204" pitchFamily="34" charset="0"/>
                  </a:rPr>
                  <a:t>microbeam </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                size 200 µm</a:t>
                </a:r>
              </a:p>
              <a:p>
                <a:pPr eaLnBrk="1" hangingPunct="1"/>
                <a:endParaRPr lang="en-US" altLang="ko-KR" sz="1000">
                  <a:latin typeface="Calibri" panose="020F0502020204030204" pitchFamily="34" charset="0"/>
                  <a:ea typeface="맑은 고딕" panose="020B0503020000020004" pitchFamily="50" charset="-127"/>
                  <a:cs typeface="Calibri" panose="020F0502020204030204" pitchFamily="34" charset="0"/>
                </a:endParaRPr>
              </a:p>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C5 type: </a:t>
                </a:r>
                <a:r>
                  <a:rPr lang="en-US" altLang="ko-KR" sz="1000">
                    <a:latin typeface="Calibri" panose="020F0502020204030204" pitchFamily="34" charset="0"/>
                    <a:ea typeface="맑은 고딕" panose="020B0503020000020004" pitchFamily="50" charset="-127"/>
                    <a:cs typeface="Calibri" panose="020F0502020204030204" pitchFamily="34" charset="0"/>
                  </a:rPr>
                  <a:t>microbeam   </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                size 350 µm</a:t>
                </a:r>
              </a:p>
            </p:txBody>
          </p:sp>
          <p:pic>
            <p:nvPicPr>
              <p:cNvPr id="29747" name="Picture 2">
                <a:extLst>
                  <a:ext uri="{FF2B5EF4-FFF2-40B4-BE49-F238E27FC236}">
                    <a16:creationId xmlns:a16="http://schemas.microsoft.com/office/drawing/2014/main" id="{593444EF-9F0F-CD0D-0CD4-F85F513D9F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8507" y="2233922"/>
                <a:ext cx="209550" cy="29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48" name="Picture 3">
                <a:extLst>
                  <a:ext uri="{FF2B5EF4-FFF2-40B4-BE49-F238E27FC236}">
                    <a16:creationId xmlns:a16="http://schemas.microsoft.com/office/drawing/2014/main" id="{8FA9150A-52E4-39FE-7E93-42A144B1FB1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5197" y="2886462"/>
                <a:ext cx="217487" cy="349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88" name="직선 연결선 87">
              <a:extLst>
                <a:ext uri="{FF2B5EF4-FFF2-40B4-BE49-F238E27FC236}">
                  <a16:creationId xmlns:a16="http://schemas.microsoft.com/office/drawing/2014/main" id="{591926D4-7EA4-D25C-21D1-1913E4EF161A}"/>
                </a:ext>
              </a:extLst>
            </p:cNvPr>
            <p:cNvCxnSpPr/>
            <p:nvPr/>
          </p:nvCxnSpPr>
          <p:spPr bwMode="auto">
            <a:xfrm>
              <a:off x="5300518" y="2375992"/>
              <a:ext cx="144474" cy="0"/>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23590" name="TextBox 33">
              <a:extLst>
                <a:ext uri="{FF2B5EF4-FFF2-40B4-BE49-F238E27FC236}">
                  <a16:creationId xmlns:a16="http://schemas.microsoft.com/office/drawing/2014/main" id="{AFCE000E-316B-398A-58BC-C989E61B6C13}"/>
                </a:ext>
              </a:extLst>
            </p:cNvPr>
            <p:cNvSpPr txBox="1">
              <a:spLocks noChangeArrowheads="1"/>
            </p:cNvSpPr>
            <p:nvPr/>
          </p:nvSpPr>
          <p:spPr bwMode="auto">
            <a:xfrm>
              <a:off x="5502146" y="3262812"/>
              <a:ext cx="1641609" cy="975661"/>
            </a:xfrm>
            <a:prstGeom prst="rect">
              <a:avLst/>
            </a:prstGeom>
            <a:noFill/>
            <a:ln>
              <a:noFill/>
            </a:ln>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defRPr/>
              </a:pPr>
              <a:r>
                <a:rPr lang="en-US" altLang="ko-KR" sz="1000" b="1" dirty="0">
                  <a:latin typeface="Calibri" panose="020F0502020204030204" pitchFamily="34" charset="0"/>
                  <a:ea typeface="맑은 고딕" panose="020B0503020000020004" pitchFamily="50" charset="-127"/>
                  <a:cs typeface="Calibri" panose="020F0502020204030204" pitchFamily="34" charset="0"/>
                </a:rPr>
                <a:t>Adjust ENERGY (mJ)</a:t>
              </a:r>
            </a:p>
            <a:p>
              <a:pPr eaLnBrk="1" hangingPunct="1">
                <a:lnSpc>
                  <a:spcPts val="900"/>
                </a:lnSpc>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The user can adjust the</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energy by using the </a:t>
              </a:r>
            </a:p>
            <a:p>
              <a:pPr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 buttons or dragging </a:t>
              </a:r>
            </a:p>
            <a:p>
              <a:pPr marL="0" indent="0" eaLnBrk="1" hangingPunct="1">
                <a:defRPr/>
              </a:pPr>
              <a:r>
                <a:rPr lang="en-US" altLang="ko-KR" sz="1000" dirty="0">
                  <a:latin typeface="Calibri" panose="020F0502020204030204" pitchFamily="34" charset="0"/>
                  <a:ea typeface="맑은 고딕" panose="020B0503020000020004" pitchFamily="50" charset="-127"/>
                  <a:cs typeface="Calibri" panose="020F0502020204030204" pitchFamily="34" charset="0"/>
                </a:rPr>
                <a:t>to the value on the</a:t>
              </a:r>
              <a:br>
                <a:rPr lang="en-US" altLang="ko-KR" sz="1000" dirty="0">
                  <a:latin typeface="Calibri" panose="020F0502020204030204" pitchFamily="34" charset="0"/>
                  <a:ea typeface="맑은 고딕" panose="020B0503020000020004" pitchFamily="50" charset="-127"/>
                  <a:cs typeface="Calibri" panose="020F0502020204030204" pitchFamily="34" charset="0"/>
                </a:rPr>
              </a:br>
              <a:r>
                <a:rPr lang="en-US" altLang="ko-KR" sz="1000" dirty="0">
                  <a:latin typeface="Calibri" panose="020F0502020204030204" pitchFamily="34" charset="0"/>
                  <a:ea typeface="맑은 고딕" panose="020B0503020000020004" pitchFamily="50" charset="-127"/>
                  <a:cs typeface="Calibri" panose="020F0502020204030204" pitchFamily="34" charset="0"/>
                </a:rPr>
                <a:t>screen dial </a:t>
              </a:r>
              <a:r>
                <a:rPr lang="en-US" altLang="ko-KR" sz="1000" b="1" dirty="0">
                  <a:solidFill>
                    <a:schemeClr val="tx2">
                      <a:lumMod val="75000"/>
                    </a:schemeClr>
                  </a:solidFill>
                  <a:latin typeface="Calibri" panose="020F0502020204030204" pitchFamily="34" charset="0"/>
                  <a:ea typeface="맑은 고딕" panose="020B0503020000020004" pitchFamily="50" charset="-127"/>
                  <a:cs typeface="Calibri" panose="020F0502020204030204" pitchFamily="34" charset="0"/>
                </a:rPr>
                <a:t>(1~20 mJ)</a:t>
              </a:r>
            </a:p>
          </p:txBody>
        </p:sp>
        <p:sp>
          <p:nvSpPr>
            <p:cNvPr id="29738" name="TextBox 33">
              <a:extLst>
                <a:ext uri="{FF2B5EF4-FFF2-40B4-BE49-F238E27FC236}">
                  <a16:creationId xmlns:a16="http://schemas.microsoft.com/office/drawing/2014/main" id="{B38D4BB5-A89F-D793-A76E-4D34C12166B4}"/>
                </a:ext>
              </a:extLst>
            </p:cNvPr>
            <p:cNvSpPr txBox="1">
              <a:spLocks noChangeArrowheads="1"/>
            </p:cNvSpPr>
            <p:nvPr/>
          </p:nvSpPr>
          <p:spPr bwMode="auto">
            <a:xfrm>
              <a:off x="4334456" y="4227347"/>
              <a:ext cx="2467153" cy="707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hangingPunct="1"/>
              <a:r>
                <a:rPr lang="en-US" altLang="ko-KR" sz="1000" b="1">
                  <a:latin typeface="Calibri" panose="020F0502020204030204" pitchFamily="34" charset="0"/>
                  <a:ea typeface="맑은 고딕" panose="020B0503020000020004" pitchFamily="50" charset="-127"/>
                  <a:cs typeface="Calibri" panose="020F0502020204030204" pitchFamily="34" charset="0"/>
                </a:rPr>
                <a:t>Coverage(%) display</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The user can check the coverage on each</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Pattern type and the Parameter the user</a:t>
              </a:r>
            </a:p>
            <a:p>
              <a:pPr eaLnBrk="1" hangingPunct="1"/>
              <a:r>
                <a:rPr lang="en-US" altLang="ko-KR" sz="1000">
                  <a:latin typeface="Calibri" panose="020F0502020204030204" pitchFamily="34" charset="0"/>
                  <a:ea typeface="맑은 고딕" panose="020B0503020000020004" pitchFamily="50" charset="-127"/>
                  <a:cs typeface="Calibri" panose="020F0502020204030204" pitchFamily="34" charset="0"/>
                </a:rPr>
                <a:t>has selected</a:t>
              </a:r>
            </a:p>
          </p:txBody>
        </p:sp>
        <p:cxnSp>
          <p:nvCxnSpPr>
            <p:cNvPr id="101" name="꺾인 연결선 100">
              <a:extLst>
                <a:ext uri="{FF2B5EF4-FFF2-40B4-BE49-F238E27FC236}">
                  <a16:creationId xmlns:a16="http://schemas.microsoft.com/office/drawing/2014/main" id="{6D5A8C5A-E85B-485D-39EA-E5AD90594B82}"/>
                </a:ext>
              </a:extLst>
            </p:cNvPr>
            <p:cNvCxnSpPr>
              <a:cxnSpLocks/>
            </p:cNvCxnSpPr>
            <p:nvPr/>
          </p:nvCxnSpPr>
          <p:spPr bwMode="auto">
            <a:xfrm>
              <a:off x="4836930" y="4175016"/>
              <a:ext cx="739835" cy="161817"/>
            </a:xfrm>
            <a:prstGeom prst="bentConnector3">
              <a:avLst>
                <a:gd name="adj1" fmla="val 100011"/>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105" name="직사각형 104">
              <a:extLst>
                <a:ext uri="{FF2B5EF4-FFF2-40B4-BE49-F238E27FC236}">
                  <a16:creationId xmlns:a16="http://schemas.microsoft.com/office/drawing/2014/main" id="{9DA125C5-DC43-CEBB-C595-0EE3B888768D}"/>
                </a:ext>
              </a:extLst>
            </p:cNvPr>
            <p:cNvSpPr/>
            <p:nvPr/>
          </p:nvSpPr>
          <p:spPr bwMode="auto">
            <a:xfrm>
              <a:off x="1502908" y="1980968"/>
              <a:ext cx="587423" cy="133102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cxnSp>
          <p:nvCxnSpPr>
            <p:cNvPr id="106" name="직선 연결선 105">
              <a:extLst>
                <a:ext uri="{FF2B5EF4-FFF2-40B4-BE49-F238E27FC236}">
                  <a16:creationId xmlns:a16="http://schemas.microsoft.com/office/drawing/2014/main" id="{33D9095B-7FFC-5054-8F09-CF0E2CD7D917}"/>
                </a:ext>
              </a:extLst>
            </p:cNvPr>
            <p:cNvCxnSpPr>
              <a:cxnSpLocks/>
            </p:cNvCxnSpPr>
            <p:nvPr/>
          </p:nvCxnSpPr>
          <p:spPr bwMode="auto">
            <a:xfrm flipH="1">
              <a:off x="1269526" y="2080914"/>
              <a:ext cx="233382" cy="0"/>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sp>
          <p:nvSpPr>
            <p:cNvPr id="97" name="직사각형 96">
              <a:extLst>
                <a:ext uri="{FF2B5EF4-FFF2-40B4-BE49-F238E27FC236}">
                  <a16:creationId xmlns:a16="http://schemas.microsoft.com/office/drawing/2014/main" id="{8A2A7AB8-3BAC-6E1E-8A4F-6D4F52FC6C4C}"/>
                </a:ext>
              </a:extLst>
            </p:cNvPr>
            <p:cNvSpPr/>
            <p:nvPr/>
          </p:nvSpPr>
          <p:spPr bwMode="auto">
            <a:xfrm>
              <a:off x="1525135" y="3494432"/>
              <a:ext cx="535031" cy="36012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cxnSp>
          <p:nvCxnSpPr>
            <p:cNvPr id="98" name="꺾인 연결선 97">
              <a:extLst>
                <a:ext uri="{FF2B5EF4-FFF2-40B4-BE49-F238E27FC236}">
                  <a16:creationId xmlns:a16="http://schemas.microsoft.com/office/drawing/2014/main" id="{6B49639B-73B8-5006-4871-C58107794CF8}"/>
                </a:ext>
              </a:extLst>
            </p:cNvPr>
            <p:cNvCxnSpPr>
              <a:cxnSpLocks/>
              <a:stCxn id="97" idx="1"/>
            </p:cNvCxnSpPr>
            <p:nvPr/>
          </p:nvCxnSpPr>
          <p:spPr bwMode="auto">
            <a:xfrm rot="10800000">
              <a:off x="1260000" y="3219978"/>
              <a:ext cx="265135" cy="455308"/>
            </a:xfrm>
            <a:prstGeom prst="bentConnector2">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92" name="직선 연결선 91">
              <a:extLst>
                <a:ext uri="{FF2B5EF4-FFF2-40B4-BE49-F238E27FC236}">
                  <a16:creationId xmlns:a16="http://schemas.microsoft.com/office/drawing/2014/main" id="{50514072-FFB8-2D69-13AD-503A16EA0C21}"/>
                </a:ext>
              </a:extLst>
            </p:cNvPr>
            <p:cNvCxnSpPr>
              <a:cxnSpLocks/>
            </p:cNvCxnSpPr>
            <p:nvPr/>
          </p:nvCxnSpPr>
          <p:spPr bwMode="auto">
            <a:xfrm flipH="1">
              <a:off x="1052021" y="4095694"/>
              <a:ext cx="1036722" cy="0"/>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cxnSp>
          <p:nvCxnSpPr>
            <p:cNvPr id="118" name="직선 연결선 117">
              <a:extLst>
                <a:ext uri="{FF2B5EF4-FFF2-40B4-BE49-F238E27FC236}">
                  <a16:creationId xmlns:a16="http://schemas.microsoft.com/office/drawing/2014/main" id="{76BE552F-291E-5498-5140-C5A7E2C60EC7}"/>
                </a:ext>
              </a:extLst>
            </p:cNvPr>
            <p:cNvCxnSpPr/>
            <p:nvPr/>
          </p:nvCxnSpPr>
          <p:spPr bwMode="auto">
            <a:xfrm flipV="1">
              <a:off x="4220930" y="1855640"/>
              <a:ext cx="0" cy="196719"/>
            </a:xfrm>
            <a:prstGeom prst="line">
              <a:avLst/>
            </a:prstGeom>
            <a:ln w="9525">
              <a:solidFill>
                <a:srgbClr val="FF0000"/>
              </a:solidFill>
              <a:tailEnd type="oval"/>
            </a:ln>
          </p:spPr>
          <p:style>
            <a:lnRef idx="1">
              <a:schemeClr val="accent1"/>
            </a:lnRef>
            <a:fillRef idx="0">
              <a:schemeClr val="accent1"/>
            </a:fillRef>
            <a:effectRef idx="0">
              <a:schemeClr val="accent1"/>
            </a:effectRef>
            <a:fontRef idx="minor">
              <a:schemeClr val="tx1"/>
            </a:fontRef>
          </p:style>
        </p:cxnSp>
      </p:grpSp>
      <p:pic>
        <p:nvPicPr>
          <p:cNvPr id="29710" name="그림 10" descr="텍스트, 클립아트이(가) 표시된 사진&#10;&#10;자동 생성된 설명">
            <a:extLst>
              <a:ext uri="{FF2B5EF4-FFF2-40B4-BE49-F238E27FC236}">
                <a16:creationId xmlns:a16="http://schemas.microsoft.com/office/drawing/2014/main" id="{8492B220-02FE-7E74-FF99-1F8688C6AA0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1" name="그림 10" descr="텍스트, 클립아트이(가) 표시된 사진&#10;&#10;자동 생성된 설명">
            <a:extLst>
              <a:ext uri="{FF2B5EF4-FFF2-40B4-BE49-F238E27FC236}">
                <a16:creationId xmlns:a16="http://schemas.microsoft.com/office/drawing/2014/main" id="{44230F8C-8C7B-EF57-FECB-F0847FEFAF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그림 7">
            <a:extLst>
              <a:ext uri="{FF2B5EF4-FFF2-40B4-BE49-F238E27FC236}">
                <a16:creationId xmlns:a16="http://schemas.microsoft.com/office/drawing/2014/main" id="{349B95DD-9C7F-0ECF-4063-D54C23D761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7" name="직선 연결선 56">
            <a:extLst>
              <a:ext uri="{FF2B5EF4-FFF2-40B4-BE49-F238E27FC236}">
                <a16:creationId xmlns:a16="http://schemas.microsoft.com/office/drawing/2014/main" id="{541CB77A-BBD9-790F-DB16-A524BBD0FDA2}"/>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직선 연결선 57">
            <a:extLst>
              <a:ext uri="{FF2B5EF4-FFF2-40B4-BE49-F238E27FC236}">
                <a16:creationId xmlns:a16="http://schemas.microsoft.com/office/drawing/2014/main" id="{4754C21F-3CD5-BD27-9FCA-6BD077F08859}"/>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9" name="TextBox 36">
            <a:extLst>
              <a:ext uri="{FF2B5EF4-FFF2-40B4-BE49-F238E27FC236}">
                <a16:creationId xmlns:a16="http://schemas.microsoft.com/office/drawing/2014/main" id="{C7EB52C9-5939-97C7-F6AE-48D32B7863F2}"/>
              </a:ext>
            </a:extLst>
          </p:cNvPr>
          <p:cNvSpPr txBox="1">
            <a:spLocks noChangeArrowheads="1"/>
          </p:cNvSpPr>
          <p:nvPr/>
        </p:nvSpPr>
        <p:spPr bwMode="auto">
          <a:xfrm>
            <a:off x="391319" y="112849"/>
            <a:ext cx="2266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Operation Guidelines</a:t>
            </a:r>
            <a:endParaRPr lang="en-US" altLang="ko-KR" b="1" dirty="0">
              <a:solidFill>
                <a:schemeClr val="bg1"/>
              </a:solidFill>
              <a:latin typeface="Calibri" panose="020F0502020204030204" pitchFamily="34" charset="0"/>
            </a:endParaRPr>
          </a:p>
        </p:txBody>
      </p:sp>
      <p:pic>
        <p:nvPicPr>
          <p:cNvPr id="60" name="그림 10" descr="텍스트, 클립아트이(가) 표시된 사진&#10;&#10;자동 생성된 설명">
            <a:extLst>
              <a:ext uri="{FF2B5EF4-FFF2-40B4-BE49-F238E27FC236}">
                <a16:creationId xmlns:a16="http://schemas.microsoft.com/office/drawing/2014/main" id="{C58EB92C-E421-A6B2-52D7-F59DC5E8F4D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모서리가 둥근 직사각형 9">
            <a:extLst>
              <a:ext uri="{FF2B5EF4-FFF2-40B4-BE49-F238E27FC236}">
                <a16:creationId xmlns:a16="http://schemas.microsoft.com/office/drawing/2014/main" id="{425C8BFD-A60A-E073-2D4E-F6E1120AB9AA}"/>
              </a:ext>
            </a:extLst>
          </p:cNvPr>
          <p:cNvSpPr/>
          <p:nvPr>
            <p:custDataLst>
              <p:tags r:id="rId1"/>
            </p:custDataLst>
          </p:nvPr>
        </p:nvSpPr>
        <p:spPr>
          <a:xfrm>
            <a:off x="188913" y="2851150"/>
            <a:ext cx="6540500" cy="4032250"/>
          </a:xfrm>
          <a:prstGeom prst="roundRect">
            <a:avLst>
              <a:gd name="adj" fmla="val 2092"/>
            </a:avLst>
          </a:prstGeom>
          <a:noFill/>
          <a:ln w="19050">
            <a:solidFill>
              <a:schemeClr val="bg1">
                <a:lumMod val="50000"/>
              </a:schemeClr>
            </a:solidFill>
          </a:ln>
        </p:spPr>
        <p:style>
          <a:lnRef idx="2">
            <a:schemeClr val="accent3"/>
          </a:lnRef>
          <a:fillRef idx="1">
            <a:schemeClr val="lt1"/>
          </a:fillRef>
          <a:effectRef idx="0">
            <a:schemeClr val="accent3"/>
          </a:effectRef>
          <a:fontRef idx="minor">
            <a:schemeClr val="dk1"/>
          </a:fontRef>
        </p:style>
        <p:txBody>
          <a:bodyPr anchor="ctr"/>
          <a:lstStyle/>
          <a:p>
            <a:pPr marL="228600" indent="-228600" eaLnBrk="1" latinLnBrk="1" hangingPunct="1">
              <a:defRPr/>
            </a:pPr>
            <a:r>
              <a:rPr lang="en-US" altLang="ko-KR" sz="1400" dirty="0">
                <a:solidFill>
                  <a:schemeClr val="tx1"/>
                </a:solidFill>
                <a:latin typeface="Calibri" panose="020F0502020204030204" pitchFamily="34" charset="0"/>
                <a:cs typeface="Calibri" panose="020F0502020204030204" pitchFamily="34" charset="0"/>
              </a:rPr>
              <a:t>1. </a:t>
            </a:r>
            <a:r>
              <a:rPr lang="en-US" altLang="ko-KR" sz="1200" dirty="0">
                <a:solidFill>
                  <a:schemeClr val="tx1"/>
                </a:solidFill>
                <a:latin typeface="Calibri" panose="020F0502020204030204" pitchFamily="34" charset="0"/>
                <a:cs typeface="Calibri" panose="020F0502020204030204" pitchFamily="34" charset="0"/>
              </a:rPr>
              <a:t>Please keep the ampoule in a cool and dry place and keep out of direct sunlight. Storage in a refrigerator under 5°C is recommended but do not freeze the ampoule.</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2. Before sleeping, wash the face well with warm water, shake the ampoule well. Apply  0.5 ml of the serum (around 2 pumps) on the face or skin. </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3. Toner, cream or lotion can be applied after the LaseMD ampoule.</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4. Start applying the ampoule periorbitally and work towards the periphery of the face. </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5. To maintain the moisturizing effect with an occlusive dressing, use a LaseMD cream or </a:t>
            </a:r>
            <a:r>
              <a:rPr lang="en-US" altLang="ko-KR" sz="1200" dirty="0" err="1">
                <a:solidFill>
                  <a:schemeClr val="tx1"/>
                </a:solidFill>
                <a:latin typeface="Calibri" panose="020F0502020204030204" pitchFamily="34" charset="0"/>
                <a:cs typeface="Calibri" panose="020F0502020204030204" pitchFamily="34" charset="0"/>
              </a:rPr>
              <a:t>LaseMD</a:t>
            </a:r>
            <a:r>
              <a:rPr lang="en-US" altLang="ko-KR" sz="1200" dirty="0">
                <a:solidFill>
                  <a:schemeClr val="tx1"/>
                </a:solidFill>
                <a:latin typeface="Calibri" panose="020F0502020204030204" pitchFamily="34" charset="0"/>
                <a:cs typeface="Calibri" panose="020F0502020204030204" pitchFamily="34" charset="0"/>
              </a:rPr>
              <a:t> cream mask pack after applying the ampoule.</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6. The contents of the LaseMD ampoule will remain active for 2 weeks, so it is recommended to visit the clinic after 2 weeks even if the contents of the ampoule look OK.</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lang="en-US" altLang="ko-KR" sz="1200" dirty="0">
                <a:solidFill>
                  <a:schemeClr val="tx1"/>
                </a:solidFill>
                <a:latin typeface="Calibri" panose="020F0502020204030204" pitchFamily="34" charset="0"/>
                <a:cs typeface="Calibri" panose="020F0502020204030204" pitchFamily="34" charset="0"/>
              </a:rPr>
              <a:t>7. When any change in the color of the ampoule contents is noted after 2 weeks, do not use the ampoule and discard it. </a:t>
            </a:r>
          </a:p>
          <a:p>
            <a:pPr marL="174625" indent="-174625" eaLnBrk="1" latinLnBrk="1" hangingPunct="1">
              <a:defRPr/>
            </a:pPr>
            <a:endParaRPr lang="en-US" altLang="ko-KR" sz="700" dirty="0">
              <a:solidFill>
                <a:schemeClr val="tx1"/>
              </a:solidFill>
              <a:latin typeface="Calibri" panose="020F0502020204030204" pitchFamily="34" charset="0"/>
              <a:cs typeface="Calibri" panose="020F0502020204030204" pitchFamily="34" charset="0"/>
            </a:endParaRPr>
          </a:p>
          <a:p>
            <a:pPr marL="174625" indent="-174625" eaLnBrk="1" latinLnBrk="1" hangingPunct="1">
              <a:defRPr/>
            </a:pPr>
            <a:r>
              <a:rPr kumimoji="0" lang="en-US" altLang="ko-KR" sz="1200" dirty="0">
                <a:solidFill>
                  <a:schemeClr val="tx1"/>
                </a:solidFill>
                <a:latin typeface="Calibri" panose="020F0502020204030204" pitchFamily="34" charset="0"/>
                <a:cs typeface="Calibri" panose="020F0502020204030204" pitchFamily="34" charset="0"/>
              </a:rPr>
              <a:t>8. Some powder may be visible in the solution in the ampoule. In that case, shake the ampoule well before use to dissolve the powder. </a:t>
            </a:r>
            <a:endParaRPr lang="en-US" altLang="ko-KR" sz="1200" dirty="0">
              <a:solidFill>
                <a:schemeClr val="tx1"/>
              </a:solidFill>
              <a:latin typeface="Calibri" panose="020F0502020204030204" pitchFamily="34" charset="0"/>
              <a:cs typeface="Calibri" panose="020F0502020204030204" pitchFamily="34" charset="0"/>
            </a:endParaRPr>
          </a:p>
        </p:txBody>
      </p:sp>
      <p:sp>
        <p:nvSpPr>
          <p:cNvPr id="12292" name="TextBox 4">
            <a:extLst>
              <a:ext uri="{FF2B5EF4-FFF2-40B4-BE49-F238E27FC236}">
                <a16:creationId xmlns:a16="http://schemas.microsoft.com/office/drawing/2014/main" id="{DF08353F-9C6C-FE36-EF97-DEADACC4BE51}"/>
              </a:ext>
            </a:extLst>
          </p:cNvPr>
          <p:cNvSpPr txBox="1">
            <a:spLocks noChangeArrowheads="1"/>
          </p:cNvSpPr>
          <p:nvPr>
            <p:custDataLst>
              <p:tags r:id="rId2"/>
            </p:custDataLst>
          </p:nvPr>
        </p:nvSpPr>
        <p:spPr bwMode="auto">
          <a:xfrm>
            <a:off x="333375" y="9237663"/>
            <a:ext cx="6191250" cy="323850"/>
          </a:xfrm>
          <a:prstGeom prst="rect">
            <a:avLst/>
          </a:prstGeom>
          <a:noFill/>
          <a:ln>
            <a:noFill/>
          </a:ln>
        </p:spPr>
        <p:txBody>
          <a:bodyPr>
            <a:spAutoFit/>
          </a:bodyPr>
          <a:lstStyle>
            <a:lvl1pPr eaLnBrk="0" hangingPunct="0">
              <a:defRPr kumimoji="1">
                <a:solidFill>
                  <a:schemeClr val="tx1"/>
                </a:solidFill>
                <a:latin typeface="굴림" pitchFamily="50" charset="-127"/>
                <a:ea typeface="굴림" pitchFamily="50" charset="-127"/>
              </a:defRPr>
            </a:lvl1pPr>
            <a:lvl2pPr marL="742950" indent="-285750" eaLnBrk="0" hangingPunct="0">
              <a:defRPr kumimoji="1">
                <a:solidFill>
                  <a:schemeClr val="tx1"/>
                </a:solidFill>
                <a:latin typeface="굴림" pitchFamily="50" charset="-127"/>
                <a:ea typeface="굴림" pitchFamily="50" charset="-127"/>
              </a:defRPr>
            </a:lvl2pPr>
            <a:lvl3pPr marL="1143000" indent="-228600" eaLnBrk="0" hangingPunct="0">
              <a:defRPr kumimoji="1">
                <a:solidFill>
                  <a:schemeClr val="tx1"/>
                </a:solidFill>
                <a:latin typeface="굴림" pitchFamily="50" charset="-127"/>
                <a:ea typeface="굴림" pitchFamily="50" charset="-127"/>
              </a:defRPr>
            </a:lvl3pPr>
            <a:lvl4pPr marL="1600200" indent="-228600" eaLnBrk="0" hangingPunct="0">
              <a:defRPr kumimoji="1">
                <a:solidFill>
                  <a:schemeClr val="tx1"/>
                </a:solidFill>
                <a:latin typeface="굴림" pitchFamily="50" charset="-127"/>
                <a:ea typeface="굴림" pitchFamily="50" charset="-127"/>
              </a:defRPr>
            </a:lvl4pPr>
            <a:lvl5pPr marL="2057400" indent="-228600" eaLnBrk="0" hangingPunct="0">
              <a:defRPr kumimoji="1">
                <a:solidFill>
                  <a:schemeClr val="tx1"/>
                </a:solidFill>
                <a:latin typeface="굴림" pitchFamily="50" charset="-127"/>
                <a:ea typeface="굴림" pitchFamily="50" charset="-127"/>
              </a:defRPr>
            </a:lvl5pPr>
            <a:lvl6pPr marL="2514600" indent="-228600" eaLnBrk="0" fontAlgn="base" hangingPunct="0">
              <a:spcBef>
                <a:spcPct val="0"/>
              </a:spcBef>
              <a:spcAft>
                <a:spcPct val="0"/>
              </a:spcAft>
              <a:defRPr kumimoji="1">
                <a:solidFill>
                  <a:schemeClr val="tx1"/>
                </a:solidFill>
                <a:latin typeface="굴림" pitchFamily="50" charset="-127"/>
                <a:ea typeface="굴림" pitchFamily="50" charset="-127"/>
              </a:defRPr>
            </a:lvl6pPr>
            <a:lvl7pPr marL="2971800" indent="-228600" eaLnBrk="0" fontAlgn="base" hangingPunct="0">
              <a:spcBef>
                <a:spcPct val="0"/>
              </a:spcBef>
              <a:spcAft>
                <a:spcPct val="0"/>
              </a:spcAft>
              <a:defRPr kumimoji="1">
                <a:solidFill>
                  <a:schemeClr val="tx1"/>
                </a:solidFill>
                <a:latin typeface="굴림" pitchFamily="50" charset="-127"/>
                <a:ea typeface="굴림" pitchFamily="50" charset="-127"/>
              </a:defRPr>
            </a:lvl7pPr>
            <a:lvl8pPr marL="3429000" indent="-228600" eaLnBrk="0" fontAlgn="base" hangingPunct="0">
              <a:spcBef>
                <a:spcPct val="0"/>
              </a:spcBef>
              <a:spcAft>
                <a:spcPct val="0"/>
              </a:spcAft>
              <a:defRPr kumimoji="1">
                <a:solidFill>
                  <a:schemeClr val="tx1"/>
                </a:solidFill>
                <a:latin typeface="굴림" pitchFamily="50" charset="-127"/>
                <a:ea typeface="굴림" pitchFamily="50" charset="-127"/>
              </a:defRPr>
            </a:lvl8pPr>
            <a:lvl9pPr marL="3886200" indent="-228600" eaLnBrk="0" fontAlgn="base" hangingPunct="0">
              <a:spcBef>
                <a:spcPct val="0"/>
              </a:spcBef>
              <a:spcAft>
                <a:spcPct val="0"/>
              </a:spcAft>
              <a:defRPr kumimoji="1">
                <a:solidFill>
                  <a:schemeClr val="tx1"/>
                </a:solidFill>
                <a:latin typeface="굴림" pitchFamily="50" charset="-127"/>
                <a:ea typeface="굴림" pitchFamily="50" charset="-127"/>
              </a:defRPr>
            </a:lvl9pPr>
          </a:lstStyle>
          <a:p>
            <a:pPr algn="ctr" eaLnBrk="1" latinLnBrk="1" hangingPunct="1">
              <a:defRPr/>
            </a:pPr>
            <a:r>
              <a:rPr kumimoji="0" lang="en-US" altLang="ko-KR" sz="1500" b="1" dirty="0">
                <a:solidFill>
                  <a:schemeClr val="tx1">
                    <a:lumMod val="65000"/>
                    <a:lumOff val="35000"/>
                  </a:schemeClr>
                </a:solidFill>
                <a:latin typeface="맑은 고딕" pitchFamily="50" charset="-127"/>
                <a:ea typeface="맑은 고딕" pitchFamily="50" charset="-127"/>
              </a:rPr>
              <a:t>For more information, please contact your distributor.</a:t>
            </a:r>
            <a:endParaRPr kumimoji="0" lang="ko-KR" altLang="en-US" sz="1500" b="1" dirty="0">
              <a:solidFill>
                <a:schemeClr val="tx1">
                  <a:lumMod val="65000"/>
                  <a:lumOff val="35000"/>
                </a:schemeClr>
              </a:solidFill>
              <a:latin typeface="맑은 고딕" pitchFamily="50" charset="-127"/>
              <a:ea typeface="맑은 고딕" pitchFamily="50" charset="-127"/>
            </a:endParaRPr>
          </a:p>
        </p:txBody>
      </p:sp>
      <p:sp>
        <p:nvSpPr>
          <p:cNvPr id="31748" name="슬라이드 번호 개체 틀 6">
            <a:extLst>
              <a:ext uri="{FF2B5EF4-FFF2-40B4-BE49-F238E27FC236}">
                <a16:creationId xmlns:a16="http://schemas.microsoft.com/office/drawing/2014/main" id="{0AEB508E-7DA5-3750-A115-3A1529CF6ACF}"/>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A23C7602-E3B1-431D-9D1A-166E9F91BF59}" type="slidenum">
              <a:rPr lang="ko-KR" altLang="en-US" smtClean="0">
                <a:solidFill>
                  <a:schemeClr val="bg1"/>
                </a:solidFill>
              </a:rPr>
              <a:pPr/>
              <a:t>9</a:t>
            </a:fld>
            <a:endParaRPr lang="ko-KR" altLang="en-US">
              <a:solidFill>
                <a:schemeClr val="bg1"/>
              </a:solidFill>
            </a:endParaRPr>
          </a:p>
        </p:txBody>
      </p:sp>
      <p:pic>
        <p:nvPicPr>
          <p:cNvPr id="19464" name="Picture 8" descr="Related image">
            <a:extLst>
              <a:ext uri="{FF2B5EF4-FFF2-40B4-BE49-F238E27FC236}">
                <a16:creationId xmlns:a16="http://schemas.microsoft.com/office/drawing/2014/main" id="{42ABE669-C043-A31D-B673-847BF6BF8672}"/>
              </a:ext>
            </a:extLst>
          </p:cNvPr>
          <p:cNvPicPr>
            <a:picLocks noChangeAspect="1" noChangeArrowheads="1"/>
          </p:cNvPicPr>
          <p:nvPr/>
        </p:nvPicPr>
        <p:blipFill>
          <a:blip r:embed="rId5" cstate="print"/>
          <a:srcRect/>
          <a:stretch>
            <a:fillRect/>
          </a:stretch>
        </p:blipFill>
        <p:spPr bwMode="auto">
          <a:xfrm>
            <a:off x="238125" y="1307888"/>
            <a:ext cx="2232248" cy="1505774"/>
          </a:xfrm>
          <a:prstGeom prst="ellipse">
            <a:avLst/>
          </a:prstGeom>
          <a:ln>
            <a:noFill/>
          </a:ln>
          <a:effectLst>
            <a:softEdge rad="112500"/>
          </a:effectLst>
        </p:spPr>
      </p:pic>
      <p:pic>
        <p:nvPicPr>
          <p:cNvPr id="19466" name="Picture 10" descr="Image result for LAseMD maskpack">
            <a:extLst>
              <a:ext uri="{FF2B5EF4-FFF2-40B4-BE49-F238E27FC236}">
                <a16:creationId xmlns:a16="http://schemas.microsoft.com/office/drawing/2014/main" id="{E33223F4-F6A2-7595-5F20-EFDEC726110C}"/>
              </a:ext>
            </a:extLst>
          </p:cNvPr>
          <p:cNvPicPr>
            <a:picLocks noChangeAspect="1" noChangeArrowheads="1"/>
          </p:cNvPicPr>
          <p:nvPr/>
        </p:nvPicPr>
        <p:blipFill>
          <a:blip r:embed="rId6" cstate="print"/>
          <a:srcRect/>
          <a:stretch>
            <a:fillRect/>
          </a:stretch>
        </p:blipFill>
        <p:spPr bwMode="auto">
          <a:xfrm>
            <a:off x="2301738" y="1315816"/>
            <a:ext cx="2232000" cy="1496313"/>
          </a:xfrm>
          <a:prstGeom prst="ellipse">
            <a:avLst/>
          </a:prstGeom>
          <a:ln>
            <a:noFill/>
          </a:ln>
          <a:effectLst>
            <a:softEdge rad="112500"/>
          </a:effectLst>
        </p:spPr>
      </p:pic>
      <p:pic>
        <p:nvPicPr>
          <p:cNvPr id="19468" name="Picture 12" descr="Image result for LAseMD maskpack">
            <a:extLst>
              <a:ext uri="{FF2B5EF4-FFF2-40B4-BE49-F238E27FC236}">
                <a16:creationId xmlns:a16="http://schemas.microsoft.com/office/drawing/2014/main" id="{8B96A1AE-4111-74D9-95FA-2C96A76C5742}"/>
              </a:ext>
            </a:extLst>
          </p:cNvPr>
          <p:cNvPicPr>
            <a:picLocks noChangeAspect="1" noChangeArrowheads="1"/>
          </p:cNvPicPr>
          <p:nvPr/>
        </p:nvPicPr>
        <p:blipFill>
          <a:blip r:embed="rId7" cstate="print"/>
          <a:srcRect/>
          <a:stretch>
            <a:fillRect/>
          </a:stretch>
        </p:blipFill>
        <p:spPr bwMode="auto">
          <a:xfrm>
            <a:off x="4365104" y="1307888"/>
            <a:ext cx="2232248" cy="1512168"/>
          </a:xfrm>
          <a:prstGeom prst="ellipse">
            <a:avLst/>
          </a:prstGeom>
          <a:ln>
            <a:noFill/>
          </a:ln>
          <a:effectLst>
            <a:softEdge rad="112500"/>
          </a:effectLst>
        </p:spPr>
      </p:pic>
      <p:pic>
        <p:nvPicPr>
          <p:cNvPr id="31752" name="Picture 2" descr="Related image">
            <a:extLst>
              <a:ext uri="{FF2B5EF4-FFF2-40B4-BE49-F238E27FC236}">
                <a16:creationId xmlns:a16="http://schemas.microsoft.com/office/drawing/2014/main" id="{97634167-1DB9-81C7-3801-D1146BA02A3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89463" y="7124700"/>
            <a:ext cx="201612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4" descr="Image result for lasemd cream">
            <a:extLst>
              <a:ext uri="{FF2B5EF4-FFF2-40B4-BE49-F238E27FC236}">
                <a16:creationId xmlns:a16="http://schemas.microsoft.com/office/drawing/2014/main" id="{35022815-48E0-BA32-4B56-7E51D65AC0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76575" y="7124700"/>
            <a:ext cx="1081088"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직사각형 13">
            <a:extLst>
              <a:ext uri="{FF2B5EF4-FFF2-40B4-BE49-F238E27FC236}">
                <a16:creationId xmlns:a16="http://schemas.microsoft.com/office/drawing/2014/main" id="{8AB4A621-3FFC-FE00-096D-A85C386E1D70}"/>
              </a:ext>
            </a:extLst>
          </p:cNvPr>
          <p:cNvSpPr/>
          <p:nvPr/>
        </p:nvSpPr>
        <p:spPr>
          <a:xfrm>
            <a:off x="844550" y="8782050"/>
            <a:ext cx="1584325" cy="215900"/>
          </a:xfrm>
          <a:prstGeom prst="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400" dirty="0">
                <a:solidFill>
                  <a:schemeClr val="accent3">
                    <a:lumMod val="50000"/>
                  </a:schemeClr>
                </a:solidFill>
                <a:latin typeface="Calibri" pitchFamily="34" charset="0"/>
                <a:cs typeface="Calibri" pitchFamily="34" charset="0"/>
              </a:rPr>
              <a:t>LaseMD Ampoules</a:t>
            </a:r>
            <a:endParaRPr lang="ko-KR" altLang="en-US" sz="1400" dirty="0">
              <a:solidFill>
                <a:schemeClr val="accent3">
                  <a:lumMod val="50000"/>
                </a:schemeClr>
              </a:solidFill>
              <a:latin typeface="Calibri" pitchFamily="34" charset="0"/>
              <a:cs typeface="Calibri" pitchFamily="34" charset="0"/>
            </a:endParaRPr>
          </a:p>
        </p:txBody>
      </p:sp>
      <p:sp>
        <p:nvSpPr>
          <p:cNvPr id="15" name="직사각형 14">
            <a:extLst>
              <a:ext uri="{FF2B5EF4-FFF2-40B4-BE49-F238E27FC236}">
                <a16:creationId xmlns:a16="http://schemas.microsoft.com/office/drawing/2014/main" id="{7F35D81E-647D-5EC0-94C5-21494A39844F}"/>
              </a:ext>
            </a:extLst>
          </p:cNvPr>
          <p:cNvSpPr/>
          <p:nvPr/>
        </p:nvSpPr>
        <p:spPr>
          <a:xfrm>
            <a:off x="2932113" y="8782050"/>
            <a:ext cx="1368425" cy="215900"/>
          </a:xfrm>
          <a:prstGeom prst="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400" dirty="0">
                <a:solidFill>
                  <a:schemeClr val="accent3">
                    <a:lumMod val="50000"/>
                  </a:schemeClr>
                </a:solidFill>
                <a:latin typeface="Calibri" pitchFamily="34" charset="0"/>
                <a:cs typeface="Calibri" pitchFamily="34" charset="0"/>
              </a:rPr>
              <a:t>LaseMD Cream</a:t>
            </a:r>
            <a:endParaRPr lang="ko-KR" altLang="en-US" sz="1400" dirty="0">
              <a:solidFill>
                <a:schemeClr val="accent3">
                  <a:lumMod val="50000"/>
                </a:schemeClr>
              </a:solidFill>
              <a:latin typeface="Calibri" pitchFamily="34" charset="0"/>
              <a:cs typeface="Calibri" pitchFamily="34" charset="0"/>
            </a:endParaRPr>
          </a:p>
        </p:txBody>
      </p:sp>
      <p:sp>
        <p:nvSpPr>
          <p:cNvPr id="16" name="직사각형 15">
            <a:extLst>
              <a:ext uri="{FF2B5EF4-FFF2-40B4-BE49-F238E27FC236}">
                <a16:creationId xmlns:a16="http://schemas.microsoft.com/office/drawing/2014/main" id="{A4C27757-D6C4-7384-77BE-8E6C59F85C1C}"/>
              </a:ext>
            </a:extLst>
          </p:cNvPr>
          <p:cNvSpPr/>
          <p:nvPr/>
        </p:nvSpPr>
        <p:spPr>
          <a:xfrm>
            <a:off x="4732338" y="8782050"/>
            <a:ext cx="1657350" cy="215900"/>
          </a:xfrm>
          <a:prstGeom prst="rect">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r>
              <a:rPr lang="en-US" altLang="ko-KR" sz="1400" dirty="0">
                <a:solidFill>
                  <a:schemeClr val="accent3">
                    <a:lumMod val="50000"/>
                  </a:schemeClr>
                </a:solidFill>
                <a:latin typeface="Calibri" pitchFamily="34" charset="0"/>
                <a:cs typeface="Calibri" pitchFamily="34" charset="0"/>
              </a:rPr>
              <a:t>LaseMD Mask pack</a:t>
            </a:r>
            <a:endParaRPr lang="ko-KR" altLang="en-US" sz="1400" dirty="0">
              <a:solidFill>
                <a:schemeClr val="accent3">
                  <a:lumMod val="50000"/>
                </a:schemeClr>
              </a:solidFill>
              <a:latin typeface="Calibri" pitchFamily="34" charset="0"/>
              <a:cs typeface="Calibri" pitchFamily="34" charset="0"/>
            </a:endParaRPr>
          </a:p>
        </p:txBody>
      </p:sp>
      <p:sp>
        <p:nvSpPr>
          <p:cNvPr id="20" name="타원 19">
            <a:extLst>
              <a:ext uri="{FF2B5EF4-FFF2-40B4-BE49-F238E27FC236}">
                <a16:creationId xmlns:a16="http://schemas.microsoft.com/office/drawing/2014/main" id="{663D3F54-FC24-CA42-6FBE-4362D9F66BB3}"/>
              </a:ext>
            </a:extLst>
          </p:cNvPr>
          <p:cNvSpPr/>
          <p:nvPr/>
        </p:nvSpPr>
        <p:spPr>
          <a:xfrm>
            <a:off x="225425" y="1379538"/>
            <a:ext cx="431800" cy="3603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31758" name="TextBox 20">
            <a:extLst>
              <a:ext uri="{FF2B5EF4-FFF2-40B4-BE49-F238E27FC236}">
                <a16:creationId xmlns:a16="http://schemas.microsoft.com/office/drawing/2014/main" id="{A25D7FC0-7A82-564D-4845-BF3D8D86CCD5}"/>
              </a:ext>
            </a:extLst>
          </p:cNvPr>
          <p:cNvSpPr txBox="1">
            <a:spLocks noChangeArrowheads="1"/>
          </p:cNvSpPr>
          <p:nvPr/>
        </p:nvSpPr>
        <p:spPr bwMode="auto">
          <a:xfrm>
            <a:off x="150813" y="1406525"/>
            <a:ext cx="64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b="1">
                <a:solidFill>
                  <a:schemeClr val="bg1"/>
                </a:solidFill>
                <a:latin typeface="Calibri" panose="020F0502020204030204" pitchFamily="34" charset="0"/>
                <a:cs typeface="Calibri" panose="020F0502020204030204" pitchFamily="34" charset="0"/>
              </a:rPr>
              <a:t>Step 1</a:t>
            </a:r>
            <a:endParaRPr lang="ko-KR" altLang="en-US" sz="1200" b="1">
              <a:solidFill>
                <a:schemeClr val="bg1"/>
              </a:solidFill>
              <a:latin typeface="Calibri" panose="020F0502020204030204" pitchFamily="34" charset="0"/>
              <a:cs typeface="Calibri" panose="020F0502020204030204" pitchFamily="34" charset="0"/>
            </a:endParaRPr>
          </a:p>
        </p:txBody>
      </p:sp>
      <p:sp>
        <p:nvSpPr>
          <p:cNvPr id="22" name="타원 21">
            <a:extLst>
              <a:ext uri="{FF2B5EF4-FFF2-40B4-BE49-F238E27FC236}">
                <a16:creationId xmlns:a16="http://schemas.microsoft.com/office/drawing/2014/main" id="{AD55F8C9-65FE-FB48-7423-EB532AC23DEA}"/>
              </a:ext>
            </a:extLst>
          </p:cNvPr>
          <p:cNvSpPr/>
          <p:nvPr/>
        </p:nvSpPr>
        <p:spPr>
          <a:xfrm>
            <a:off x="2249488" y="1384300"/>
            <a:ext cx="431800" cy="360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31760" name="TextBox 22">
            <a:extLst>
              <a:ext uri="{FF2B5EF4-FFF2-40B4-BE49-F238E27FC236}">
                <a16:creationId xmlns:a16="http://schemas.microsoft.com/office/drawing/2014/main" id="{DEFDDA69-4E78-BC38-70F0-BB22EEBD6737}"/>
              </a:ext>
            </a:extLst>
          </p:cNvPr>
          <p:cNvSpPr txBox="1">
            <a:spLocks noChangeArrowheads="1"/>
          </p:cNvSpPr>
          <p:nvPr/>
        </p:nvSpPr>
        <p:spPr bwMode="auto">
          <a:xfrm>
            <a:off x="2168525" y="1427163"/>
            <a:ext cx="647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b="1">
                <a:solidFill>
                  <a:schemeClr val="bg1"/>
                </a:solidFill>
                <a:latin typeface="Calibri" panose="020F0502020204030204" pitchFamily="34" charset="0"/>
                <a:cs typeface="Calibri" panose="020F0502020204030204" pitchFamily="34" charset="0"/>
              </a:rPr>
              <a:t>Step 2</a:t>
            </a:r>
            <a:endParaRPr lang="ko-KR" altLang="en-US" sz="1200" b="1">
              <a:solidFill>
                <a:schemeClr val="bg1"/>
              </a:solidFill>
              <a:latin typeface="Calibri" panose="020F0502020204030204" pitchFamily="34" charset="0"/>
              <a:cs typeface="Calibri" panose="020F0502020204030204" pitchFamily="34" charset="0"/>
            </a:endParaRPr>
          </a:p>
        </p:txBody>
      </p:sp>
      <p:sp>
        <p:nvSpPr>
          <p:cNvPr id="24" name="타원 23">
            <a:extLst>
              <a:ext uri="{FF2B5EF4-FFF2-40B4-BE49-F238E27FC236}">
                <a16:creationId xmlns:a16="http://schemas.microsoft.com/office/drawing/2014/main" id="{019BB9A3-EF30-0D12-8049-E05B8C8F386E}"/>
              </a:ext>
            </a:extLst>
          </p:cNvPr>
          <p:cNvSpPr/>
          <p:nvPr/>
        </p:nvSpPr>
        <p:spPr>
          <a:xfrm>
            <a:off x="4508500" y="1381125"/>
            <a:ext cx="433388" cy="360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latinLnBrk="1" hangingPunct="1">
              <a:defRPr/>
            </a:pPr>
            <a:endParaRPr lang="ko-KR" altLang="en-US">
              <a:latin typeface="Calibri" panose="020F0502020204030204" pitchFamily="34" charset="0"/>
              <a:cs typeface="Calibri" panose="020F0502020204030204" pitchFamily="34" charset="0"/>
            </a:endParaRPr>
          </a:p>
        </p:txBody>
      </p:sp>
      <p:sp>
        <p:nvSpPr>
          <p:cNvPr id="31762" name="TextBox 24">
            <a:extLst>
              <a:ext uri="{FF2B5EF4-FFF2-40B4-BE49-F238E27FC236}">
                <a16:creationId xmlns:a16="http://schemas.microsoft.com/office/drawing/2014/main" id="{D65998AB-F274-4209-3B9F-479855CAB125}"/>
              </a:ext>
            </a:extLst>
          </p:cNvPr>
          <p:cNvSpPr txBox="1">
            <a:spLocks noChangeArrowheads="1"/>
          </p:cNvSpPr>
          <p:nvPr/>
        </p:nvSpPr>
        <p:spPr bwMode="auto">
          <a:xfrm>
            <a:off x="4427538" y="1423988"/>
            <a:ext cx="6492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b="1">
                <a:solidFill>
                  <a:schemeClr val="bg1"/>
                </a:solidFill>
                <a:latin typeface="Calibri" panose="020F0502020204030204" pitchFamily="34" charset="0"/>
                <a:cs typeface="Calibri" panose="020F0502020204030204" pitchFamily="34" charset="0"/>
              </a:rPr>
              <a:t>Step 3</a:t>
            </a:r>
            <a:endParaRPr lang="ko-KR" altLang="en-US" sz="1200" b="1">
              <a:solidFill>
                <a:schemeClr val="bg1"/>
              </a:solidFill>
              <a:latin typeface="Calibri" panose="020F0502020204030204" pitchFamily="34" charset="0"/>
              <a:cs typeface="Calibri" panose="020F0502020204030204" pitchFamily="34" charset="0"/>
            </a:endParaRPr>
          </a:p>
        </p:txBody>
      </p:sp>
      <p:pic>
        <p:nvPicPr>
          <p:cNvPr id="26" name="Picture 5">
            <a:extLst>
              <a:ext uri="{FF2B5EF4-FFF2-40B4-BE49-F238E27FC236}">
                <a16:creationId xmlns:a16="http://schemas.microsoft.com/office/drawing/2014/main" id="{C895E349-578A-17F2-6A87-8950FF697B8C}"/>
              </a:ext>
            </a:extLst>
          </p:cNvPr>
          <p:cNvPicPr>
            <a:picLocks noChangeAspect="1" noChangeArrowheads="1"/>
          </p:cNvPicPr>
          <p:nvPr/>
        </p:nvPicPr>
        <p:blipFill>
          <a:blip r:embed="rId10"/>
          <a:srcRect/>
          <a:stretch>
            <a:fillRect/>
          </a:stretch>
        </p:blipFill>
        <p:spPr bwMode="auto">
          <a:xfrm>
            <a:off x="52388" y="6999288"/>
            <a:ext cx="1295400" cy="1622425"/>
          </a:xfrm>
          <a:prstGeom prst="rect">
            <a:avLst/>
          </a:prstGeom>
          <a:ln>
            <a:noFill/>
          </a:ln>
          <a:effectLst>
            <a:outerShdw blurRad="292100" dist="139700" dir="2700000" algn="tl" rotWithShape="0">
              <a:srgbClr val="333333">
                <a:alpha val="65000"/>
              </a:srgbClr>
            </a:outerShdw>
          </a:effectLst>
        </p:spPr>
      </p:pic>
      <p:grpSp>
        <p:nvGrpSpPr>
          <p:cNvPr id="31764" name="그룹 17">
            <a:extLst>
              <a:ext uri="{FF2B5EF4-FFF2-40B4-BE49-F238E27FC236}">
                <a16:creationId xmlns:a16="http://schemas.microsoft.com/office/drawing/2014/main" id="{D89F3B44-DAF5-6040-A960-5E6E8AD1F87A}"/>
              </a:ext>
            </a:extLst>
          </p:cNvPr>
          <p:cNvGrpSpPr>
            <a:grpSpLocks/>
          </p:cNvGrpSpPr>
          <p:nvPr/>
        </p:nvGrpSpPr>
        <p:grpSpPr bwMode="auto">
          <a:xfrm>
            <a:off x="188913" y="660402"/>
            <a:ext cx="2673350" cy="309600"/>
            <a:chOff x="188640" y="5385047"/>
            <a:chExt cx="2673416" cy="358484"/>
          </a:xfrm>
        </p:grpSpPr>
        <p:sp>
          <p:nvSpPr>
            <p:cNvPr id="27" name="모서리가 둥근 직사각형 26">
              <a:extLst>
                <a:ext uri="{FF2B5EF4-FFF2-40B4-BE49-F238E27FC236}">
                  <a16:creationId xmlns:a16="http://schemas.microsoft.com/office/drawing/2014/main" id="{439BA3DC-5718-2AE3-1E05-351B93924E2C}"/>
                </a:ext>
              </a:extLst>
            </p:cNvPr>
            <p:cNvSpPr/>
            <p:nvPr/>
          </p:nvSpPr>
          <p:spPr>
            <a:xfrm>
              <a:off x="250554" y="5385047"/>
              <a:ext cx="2611502" cy="358484"/>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err="1">
                  <a:solidFill>
                    <a:srgbClr val="FFFFFF"/>
                  </a:solidFill>
                  <a:latin typeface="Calibri" panose="020F0502020204030204" pitchFamily="34" charset="0"/>
                  <a:cs typeface="Calibri" panose="020F0502020204030204" pitchFamily="34" charset="0"/>
                </a:rPr>
                <a:t>LaseMD</a:t>
              </a:r>
              <a:r>
                <a:rPr lang="en-US" altLang="ko-KR" sz="1400" b="1" dirty="0">
                  <a:solidFill>
                    <a:srgbClr val="FFFFFF"/>
                  </a:solidFill>
                  <a:latin typeface="Calibri" panose="020F0502020204030204" pitchFamily="34" charset="0"/>
                  <a:cs typeface="Calibri" panose="020F0502020204030204" pitchFamily="34" charset="0"/>
                </a:rPr>
                <a:t> Cosmeceuticals</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28" name="모서리가 둥근 직사각형 27">
              <a:extLst>
                <a:ext uri="{FF2B5EF4-FFF2-40B4-BE49-F238E27FC236}">
                  <a16:creationId xmlns:a16="http://schemas.microsoft.com/office/drawing/2014/main" id="{D6B62FB6-68D6-8249-55C1-17FF0AADF620}"/>
                </a:ext>
              </a:extLst>
            </p:cNvPr>
            <p:cNvSpPr/>
            <p:nvPr/>
          </p:nvSpPr>
          <p:spPr>
            <a:xfrm>
              <a:off x="188640" y="5385047"/>
              <a:ext cx="61914" cy="358484"/>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pic>
        <p:nvPicPr>
          <p:cNvPr id="31765" name="그림 24">
            <a:extLst>
              <a:ext uri="{FF2B5EF4-FFF2-40B4-BE49-F238E27FC236}">
                <a16:creationId xmlns:a16="http://schemas.microsoft.com/office/drawing/2014/main" id="{7D6BEE87-C7BC-6ABE-7D9C-68A7429F2832}"/>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977900" y="7324725"/>
            <a:ext cx="1703388"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그림 10" descr="텍스트, 클립아트이(가) 표시된 사진&#10;&#10;자동 생성된 설명">
            <a:extLst>
              <a:ext uri="{FF2B5EF4-FFF2-40B4-BE49-F238E27FC236}">
                <a16:creationId xmlns:a16="http://schemas.microsoft.com/office/drawing/2014/main" id="{8E7A298B-8BFB-4E45-830E-EB406FBA635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그림 10" descr="텍스트, 클립아트이(가) 표시된 사진&#10;&#10;자동 생성된 설명">
            <a:extLst>
              <a:ext uri="{FF2B5EF4-FFF2-40B4-BE49-F238E27FC236}">
                <a16:creationId xmlns:a16="http://schemas.microsoft.com/office/drawing/2014/main" id="{22715558-67BF-6F03-1F25-35F189B46F2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그림 7">
            <a:extLst>
              <a:ext uri="{FF2B5EF4-FFF2-40B4-BE49-F238E27FC236}">
                <a16:creationId xmlns:a16="http://schemas.microsoft.com/office/drawing/2014/main" id="{BDF08BF3-5115-6103-D840-61A61120CA3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5" name="직선 연결선 34">
            <a:extLst>
              <a:ext uri="{FF2B5EF4-FFF2-40B4-BE49-F238E27FC236}">
                <a16:creationId xmlns:a16="http://schemas.microsoft.com/office/drawing/2014/main" id="{FF8284A0-6762-D3FB-0B75-C79E3498DAFE}"/>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6" name="직선 연결선 35">
            <a:extLst>
              <a:ext uri="{FF2B5EF4-FFF2-40B4-BE49-F238E27FC236}">
                <a16:creationId xmlns:a16="http://schemas.microsoft.com/office/drawing/2014/main" id="{897A61C0-BD42-C002-806D-4B4A9A4EED5D}"/>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542176BC-8847-F48E-2099-3A1116905986}"/>
              </a:ext>
            </a:extLst>
          </p:cNvPr>
          <p:cNvSpPr txBox="1">
            <a:spLocks noChangeArrowheads="1"/>
          </p:cNvSpPr>
          <p:nvPr/>
        </p:nvSpPr>
        <p:spPr bwMode="auto">
          <a:xfrm>
            <a:off x="502444" y="96045"/>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Clinical</a:t>
            </a:r>
            <a:r>
              <a:rPr lang="en-US" altLang="ko-KR" b="1" dirty="0">
                <a:solidFill>
                  <a:schemeClr val="bg1"/>
                </a:solidFill>
                <a:latin typeface="Calibri" panose="020F0502020204030204" pitchFamily="34" charset="0"/>
              </a:rPr>
              <a:t> </a:t>
            </a:r>
            <a:r>
              <a:rPr lang="en-US" altLang="ko-KR" sz="1600" b="1" dirty="0">
                <a:solidFill>
                  <a:schemeClr val="bg1"/>
                </a:solidFill>
                <a:latin typeface="Calibri" panose="020F0502020204030204" pitchFamily="34" charset="0"/>
              </a:rPr>
              <a:t>Guidelines</a:t>
            </a:r>
            <a:endParaRPr lang="en-US" altLang="ko-KR" b="1" dirty="0">
              <a:solidFill>
                <a:schemeClr val="bg1"/>
              </a:solidFill>
              <a:latin typeface="Calibri" panose="020F0502020204030204" pitchFamily="34" charset="0"/>
            </a:endParaRPr>
          </a:p>
        </p:txBody>
      </p:sp>
      <p:pic>
        <p:nvPicPr>
          <p:cNvPr id="38" name="그림 10" descr="텍스트, 클립아트이(가) 표시된 사진&#10;&#10;자동 생성된 설명">
            <a:extLst>
              <a:ext uri="{FF2B5EF4-FFF2-40B4-BE49-F238E27FC236}">
                <a16:creationId xmlns:a16="http://schemas.microsoft.com/office/drawing/2014/main" id="{E6D92FA8-8473-8026-BE34-9260794C1DD5}"/>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슬라이드 번호 개체 틀 1">
            <a:extLst>
              <a:ext uri="{FF2B5EF4-FFF2-40B4-BE49-F238E27FC236}">
                <a16:creationId xmlns:a16="http://schemas.microsoft.com/office/drawing/2014/main" id="{BACBEF56-BA56-0518-CFBF-561602BC510D}"/>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DF699956-49A6-4E60-96AA-CC417168D593}" type="slidenum">
              <a:rPr lang="ko-KR" altLang="en-US" smtClean="0">
                <a:solidFill>
                  <a:schemeClr val="bg1"/>
                </a:solidFill>
              </a:rPr>
              <a:pPr/>
              <a:t>10</a:t>
            </a:fld>
            <a:endParaRPr lang="ko-KR" altLang="en-US">
              <a:solidFill>
                <a:schemeClr val="bg1"/>
              </a:solidFill>
            </a:endParaRPr>
          </a:p>
        </p:txBody>
      </p:sp>
      <p:sp>
        <p:nvSpPr>
          <p:cNvPr id="33795" name="TextBox 2">
            <a:extLst>
              <a:ext uri="{FF2B5EF4-FFF2-40B4-BE49-F238E27FC236}">
                <a16:creationId xmlns:a16="http://schemas.microsoft.com/office/drawing/2014/main" id="{7F573B43-B885-5FDB-0CFD-8FBF824CE00A}"/>
              </a:ext>
            </a:extLst>
          </p:cNvPr>
          <p:cNvSpPr txBox="1">
            <a:spLocks noChangeArrowheads="1"/>
          </p:cNvSpPr>
          <p:nvPr/>
        </p:nvSpPr>
        <p:spPr bwMode="auto">
          <a:xfrm>
            <a:off x="188913" y="1422400"/>
            <a:ext cx="1484541" cy="302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400" b="1" dirty="0">
                <a:solidFill>
                  <a:srgbClr val="033E59"/>
                </a:solidFill>
                <a:latin typeface="Calibri" panose="020F0502020204030204" pitchFamily="34" charset="0"/>
                <a:cs typeface="Calibri" panose="020F0502020204030204" pitchFamily="34" charset="0"/>
              </a:rPr>
              <a:t>Contraindications</a:t>
            </a:r>
          </a:p>
        </p:txBody>
      </p:sp>
      <p:sp>
        <p:nvSpPr>
          <p:cNvPr id="9" name="직사각형 8">
            <a:extLst>
              <a:ext uri="{FF2B5EF4-FFF2-40B4-BE49-F238E27FC236}">
                <a16:creationId xmlns:a16="http://schemas.microsoft.com/office/drawing/2014/main" id="{5476C83C-1917-3A49-6E4D-E7419F3CD948}"/>
              </a:ext>
            </a:extLst>
          </p:cNvPr>
          <p:cNvSpPr/>
          <p:nvPr/>
        </p:nvSpPr>
        <p:spPr>
          <a:xfrm>
            <a:off x="254000" y="1771650"/>
            <a:ext cx="6397625" cy="6711950"/>
          </a:xfrm>
          <a:prstGeom prst="rect">
            <a:avLst/>
          </a:prstGeom>
        </p:spPr>
        <p:txBody>
          <a:bodyPr>
            <a:spAutoFit/>
          </a:bodyPr>
          <a:lstStyle/>
          <a:p>
            <a:pPr eaLnBrk="1" latinLnBrk="1" hangingPunct="1">
              <a:lnSpc>
                <a:spcPct val="150000"/>
              </a:lnSpc>
              <a:defRPr/>
            </a:pPr>
            <a:r>
              <a:rPr lang="en-US" altLang="ko-KR" sz="1200" dirty="0">
                <a:latin typeface="Calibri" panose="020F0502020204030204" pitchFamily="34" charset="0"/>
                <a:ea typeface="굴림" charset="-127"/>
                <a:cs typeface="Calibri" panose="020F0502020204030204" pitchFamily="34" charset="0"/>
              </a:rPr>
              <a:t>Pay special attention and take precautions when treating patients with the following symptoms or conditions.</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Allergic response to topical anesthetics, antibiotics or other medications</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Pregnancy and/or nursing</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Current skin cancer or other condition of any type of cancer or premalignant moles</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Impaired immune system due to immunosuppressive diseases such as AIDS and HIV, or use of immunosuppressive medications</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History of bleeding disorders or use of anticoagulants</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Medications: Daily anticoagulation therapy, iron supplements, herbal supplements such as </a:t>
            </a:r>
            <a:r>
              <a:rPr lang="en-US" altLang="ko-KR" sz="1200" dirty="0" err="1">
                <a:latin typeface="Calibri" panose="020F0502020204030204" pitchFamily="34" charset="0"/>
                <a:ea typeface="굴림" charset="-127"/>
                <a:cs typeface="Calibri" panose="020F0502020204030204" pitchFamily="34" charset="0"/>
              </a:rPr>
              <a:t>ginko</a:t>
            </a:r>
            <a:r>
              <a:rPr lang="en-US" altLang="ko-KR" sz="1200" dirty="0">
                <a:latin typeface="Calibri" panose="020F0502020204030204" pitchFamily="34" charset="0"/>
                <a:ea typeface="굴림" charset="-127"/>
                <a:cs typeface="Calibri" panose="020F0502020204030204" pitchFamily="34" charset="0"/>
              </a:rPr>
              <a:t>, ginseng, garlic, tetracyclines or St. John’s Wort within the 2 weeks prior to treatment.</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Medications that induce photosensitivity. Stop the medication if possible for 3-5 days prior to treatment.</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History of diseases stimulated by heat, such as herpes simplex virus (HSV) 1 and 2: Do not treat if any active lesions are present within the intended treatment area. Patients with a known history of frequent HSV 1 and 2 lesions should begin prophylaxis prior to treatment as prescribed by their physician.</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Individuals with poorly controlled medical conditions should be evaluated by their physicians for medical clearance.</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Active skin conditions or infection in the treatment area such as sores, psoriasis, eczema and rash: Avoid treatment of open wounds and skin that is actively infected. </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History of skin disorders, keloid scarring, abnormal wound healing: These should be screened for by thorough history taking.</a:t>
            </a:r>
          </a:p>
          <a:p>
            <a:pPr marL="268634" indent="-268634" eaLnBrk="1" latinLnBrk="1" hangingPunct="1">
              <a:lnSpc>
                <a:spcPct val="150000"/>
              </a:lnSpc>
              <a:buFont typeface="Arial" panose="020B0604020202020204" pitchFamily="34" charset="0"/>
              <a:buChar char="•"/>
              <a:defRPr/>
            </a:pPr>
            <a:r>
              <a:rPr lang="en-US" altLang="ko-KR" sz="1200" dirty="0">
                <a:latin typeface="Calibri" panose="020F0502020204030204" pitchFamily="34" charset="0"/>
                <a:ea typeface="굴림" charset="-127"/>
                <a:cs typeface="Calibri" panose="020F0502020204030204" pitchFamily="34" charset="0"/>
              </a:rPr>
              <a:t>Any Botulism toxin applied to the treatment area within 2 weeks or natural fillers applied to the treatment area within 4-6 weeks prior to treatment.</a:t>
            </a:r>
          </a:p>
        </p:txBody>
      </p:sp>
      <p:grpSp>
        <p:nvGrpSpPr>
          <p:cNvPr id="33797" name="그룹 17">
            <a:extLst>
              <a:ext uri="{FF2B5EF4-FFF2-40B4-BE49-F238E27FC236}">
                <a16:creationId xmlns:a16="http://schemas.microsoft.com/office/drawing/2014/main" id="{D91C51E0-EEE3-0181-1B3A-812155E04D4F}"/>
              </a:ext>
            </a:extLst>
          </p:cNvPr>
          <p:cNvGrpSpPr>
            <a:grpSpLocks/>
          </p:cNvGrpSpPr>
          <p:nvPr/>
        </p:nvGrpSpPr>
        <p:grpSpPr bwMode="auto">
          <a:xfrm>
            <a:off x="188913" y="860422"/>
            <a:ext cx="2673350" cy="309600"/>
            <a:chOff x="188640" y="5385047"/>
            <a:chExt cx="2673416" cy="357749"/>
          </a:xfrm>
        </p:grpSpPr>
        <p:sp>
          <p:nvSpPr>
            <p:cNvPr id="11" name="모서리가 둥근 직사각형 10">
              <a:extLst>
                <a:ext uri="{FF2B5EF4-FFF2-40B4-BE49-F238E27FC236}">
                  <a16:creationId xmlns:a16="http://schemas.microsoft.com/office/drawing/2014/main" id="{CCAD5E39-80CF-1527-5EFC-DBDE13996B1A}"/>
                </a:ext>
              </a:extLst>
            </p:cNvPr>
            <p:cNvSpPr/>
            <p:nvPr/>
          </p:nvSpPr>
          <p:spPr>
            <a:xfrm>
              <a:off x="250554" y="5385047"/>
              <a:ext cx="2611502" cy="357749"/>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Arial" pitchFamily="34" charset="0"/>
                  <a:cs typeface="Arial" pitchFamily="34" charset="0"/>
                </a:rPr>
                <a:t>Contraindications</a:t>
              </a:r>
              <a:endParaRPr kumimoji="0" lang="ko-KR" altLang="en-US" sz="1300" b="1" dirty="0">
                <a:solidFill>
                  <a:srgbClr val="FFFFFF"/>
                </a:solidFill>
                <a:latin typeface="Arial" pitchFamily="34" charset="0"/>
                <a:cs typeface="Arial" pitchFamily="34" charset="0"/>
              </a:endParaRPr>
            </a:p>
          </p:txBody>
        </p:sp>
        <p:sp>
          <p:nvSpPr>
            <p:cNvPr id="12" name="모서리가 둥근 직사각형 11">
              <a:extLst>
                <a:ext uri="{FF2B5EF4-FFF2-40B4-BE49-F238E27FC236}">
                  <a16:creationId xmlns:a16="http://schemas.microsoft.com/office/drawing/2014/main" id="{4785B49D-A8EF-8477-A6A4-DD9A9ADF0129}"/>
                </a:ext>
              </a:extLst>
            </p:cNvPr>
            <p:cNvSpPr/>
            <p:nvPr/>
          </p:nvSpPr>
          <p:spPr>
            <a:xfrm>
              <a:off x="188640" y="5385047"/>
              <a:ext cx="61914" cy="357749"/>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Arial" pitchFamily="34" charset="0"/>
                <a:cs typeface="Arial" pitchFamily="34" charset="0"/>
              </a:endParaRPr>
            </a:p>
          </p:txBody>
        </p:sp>
      </p:grpSp>
      <p:pic>
        <p:nvPicPr>
          <p:cNvPr id="15" name="그림 10" descr="텍스트, 클립아트이(가) 표시된 사진&#10;&#10;자동 생성된 설명">
            <a:extLst>
              <a:ext uri="{FF2B5EF4-FFF2-40B4-BE49-F238E27FC236}">
                <a16:creationId xmlns:a16="http://schemas.microsoft.com/office/drawing/2014/main" id="{03B0BBD1-50D7-E0FB-DF5B-B9201A7C1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그림 10" descr="텍스트, 클립아트이(가) 표시된 사진&#10;&#10;자동 생성된 설명">
            <a:extLst>
              <a:ext uri="{FF2B5EF4-FFF2-40B4-BE49-F238E27FC236}">
                <a16:creationId xmlns:a16="http://schemas.microsoft.com/office/drawing/2014/main" id="{7FCEE018-DA86-6EA6-72D2-C49988198A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그림 7">
            <a:extLst>
              <a:ext uri="{FF2B5EF4-FFF2-40B4-BE49-F238E27FC236}">
                <a16:creationId xmlns:a16="http://schemas.microsoft.com/office/drawing/2014/main" id="{5E86E0BA-2D0D-1D56-488A-40478161D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직선 연결선 18">
            <a:extLst>
              <a:ext uri="{FF2B5EF4-FFF2-40B4-BE49-F238E27FC236}">
                <a16:creationId xmlns:a16="http://schemas.microsoft.com/office/drawing/2014/main" id="{558468F6-845F-41A6-83C1-509F835BE617}"/>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a:extLst>
              <a:ext uri="{FF2B5EF4-FFF2-40B4-BE49-F238E27FC236}">
                <a16:creationId xmlns:a16="http://schemas.microsoft.com/office/drawing/2014/main" id="{F5B9CD2D-B3BD-DC8B-558E-9996F22B573D}"/>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067C8D1-6F7A-AD99-717D-561F61CAE974}"/>
              </a:ext>
            </a:extLst>
          </p:cNvPr>
          <p:cNvSpPr txBox="1">
            <a:spLocks noChangeArrowheads="1"/>
          </p:cNvSpPr>
          <p:nvPr/>
        </p:nvSpPr>
        <p:spPr bwMode="auto">
          <a:xfrm>
            <a:off x="502444" y="96045"/>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Clinical</a:t>
            </a:r>
            <a:r>
              <a:rPr lang="en-US" altLang="ko-KR" b="1" dirty="0">
                <a:solidFill>
                  <a:schemeClr val="bg1"/>
                </a:solidFill>
                <a:latin typeface="Calibri" panose="020F0502020204030204" pitchFamily="34" charset="0"/>
              </a:rPr>
              <a:t> </a:t>
            </a:r>
            <a:r>
              <a:rPr lang="en-US" altLang="ko-KR" sz="1600" b="1" dirty="0">
                <a:solidFill>
                  <a:schemeClr val="bg1"/>
                </a:solidFill>
                <a:latin typeface="Calibri" panose="020F0502020204030204" pitchFamily="34" charset="0"/>
              </a:rPr>
              <a:t>Guidelines</a:t>
            </a:r>
            <a:endParaRPr lang="en-US" altLang="ko-KR" b="1" dirty="0">
              <a:solidFill>
                <a:schemeClr val="bg1"/>
              </a:solidFill>
              <a:latin typeface="Calibri" panose="020F0502020204030204" pitchFamily="34" charset="0"/>
            </a:endParaRPr>
          </a:p>
        </p:txBody>
      </p:sp>
      <p:pic>
        <p:nvPicPr>
          <p:cNvPr id="22" name="그림 10" descr="텍스트, 클립아트이(가) 표시된 사진&#10;&#10;자동 생성된 설명">
            <a:extLst>
              <a:ext uri="{FF2B5EF4-FFF2-40B4-BE49-F238E27FC236}">
                <a16:creationId xmlns:a16="http://schemas.microsoft.com/office/drawing/2014/main" id="{2E519942-8736-C216-E230-7A207A9FCAF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슬라이드 번호 개체 틀 1">
            <a:extLst>
              <a:ext uri="{FF2B5EF4-FFF2-40B4-BE49-F238E27FC236}">
                <a16:creationId xmlns:a16="http://schemas.microsoft.com/office/drawing/2014/main" id="{8564A167-4BCB-3DC6-BBAE-6470DD506E90}"/>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0850AC05-0D3D-4317-BCE6-6B2F40174147}" type="slidenum">
              <a:rPr lang="ko-KR" altLang="en-US" smtClean="0">
                <a:solidFill>
                  <a:schemeClr val="bg1"/>
                </a:solidFill>
              </a:rPr>
              <a:pPr/>
              <a:t>11</a:t>
            </a:fld>
            <a:endParaRPr lang="ko-KR" altLang="en-US">
              <a:solidFill>
                <a:schemeClr val="bg1"/>
              </a:solidFill>
            </a:endParaRPr>
          </a:p>
        </p:txBody>
      </p:sp>
      <p:sp>
        <p:nvSpPr>
          <p:cNvPr id="34819" name="TextBox 7">
            <a:extLst>
              <a:ext uri="{FF2B5EF4-FFF2-40B4-BE49-F238E27FC236}">
                <a16:creationId xmlns:a16="http://schemas.microsoft.com/office/drawing/2014/main" id="{C1A8D4D7-1D73-867E-702B-43AAE91506A2}"/>
              </a:ext>
            </a:extLst>
          </p:cNvPr>
          <p:cNvSpPr txBox="1">
            <a:spLocks noChangeArrowheads="1"/>
          </p:cNvSpPr>
          <p:nvPr/>
        </p:nvSpPr>
        <p:spPr bwMode="auto">
          <a:xfrm>
            <a:off x="214313" y="4049713"/>
            <a:ext cx="1782762"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400" b="1">
                <a:solidFill>
                  <a:srgbClr val="033E59"/>
                </a:solidFill>
                <a:latin typeface="Calibri" panose="020F0502020204030204" pitchFamily="34" charset="0"/>
                <a:cs typeface="Calibri" panose="020F0502020204030204" pitchFamily="34" charset="0"/>
              </a:rPr>
              <a:t>Post-treatment Notes</a:t>
            </a:r>
          </a:p>
        </p:txBody>
      </p:sp>
      <p:sp>
        <p:nvSpPr>
          <p:cNvPr id="34820" name="직사각형 10">
            <a:extLst>
              <a:ext uri="{FF2B5EF4-FFF2-40B4-BE49-F238E27FC236}">
                <a16:creationId xmlns:a16="http://schemas.microsoft.com/office/drawing/2014/main" id="{29824B74-940E-2219-CB9E-0B225E2C16EE}"/>
              </a:ext>
            </a:extLst>
          </p:cNvPr>
          <p:cNvSpPr>
            <a:spLocks noChangeArrowheads="1"/>
          </p:cNvSpPr>
          <p:nvPr/>
        </p:nvSpPr>
        <p:spPr bwMode="auto">
          <a:xfrm>
            <a:off x="214313" y="4351338"/>
            <a:ext cx="6427787"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Patients may experience a burning sensation for 1-2 hours immediately after the treatment. Cooling with an ice pack can provide relief to the treated area. Make sure to enclose the ice pack in sterile and dry gauze to prevent water from penetrating the tissue in the treated area.</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Keep the treatment area moisturized. After the first day, gently wash and pat the skin dry for two days. Do not scrub the treated area. Moisturize daily. Usually, any crust will fall off naturally within 5-7 days after the treatment. Do not be tempted to remove it forcibly.</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Please do not use cosmetics which contain active ingredients such as Retinol or AHA after treatment without prior permission from the doctor.</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Avoid exercising for the first week post-treatment or until initial healing has occurred. Increased redness may result from any activity that increases blood flow or body temperature (</a:t>
            </a:r>
            <a:r>
              <a:rPr lang="en-US" altLang="ko-KR" sz="1200" i="1" dirty="0">
                <a:latin typeface="Calibri" panose="020F0502020204030204" pitchFamily="34" charset="0"/>
                <a:cs typeface="Calibri" panose="020F0502020204030204" pitchFamily="34" charset="0"/>
              </a:rPr>
              <a:t>e.g</a:t>
            </a:r>
            <a:r>
              <a:rPr lang="en-US" altLang="ko-KR" sz="1200" dirty="0">
                <a:latin typeface="Calibri" panose="020F0502020204030204" pitchFamily="34" charset="0"/>
                <a:cs typeface="Calibri" panose="020F0502020204030204" pitchFamily="34" charset="0"/>
              </a:rPr>
              <a:t>., alcohol consumption, exercise, and sauna).</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Avoid using cosmetics containing alcohol for at least 1 week after treatment. </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For at least 20 days after treatment, apply a UV A/B sunblock daily with an SPF of at least 50 and PA+++. Use an umbrella, hat or any other available protection against sunlight while spending time outdoors.</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Please contact your doctor with any questions or concerns. </a:t>
            </a:r>
          </a:p>
        </p:txBody>
      </p:sp>
      <p:sp>
        <p:nvSpPr>
          <p:cNvPr id="34821" name="직사각형 11">
            <a:extLst>
              <a:ext uri="{FF2B5EF4-FFF2-40B4-BE49-F238E27FC236}">
                <a16:creationId xmlns:a16="http://schemas.microsoft.com/office/drawing/2014/main" id="{F46CC735-1446-BCA1-D725-F08D754710CF}"/>
              </a:ext>
            </a:extLst>
          </p:cNvPr>
          <p:cNvSpPr>
            <a:spLocks noChangeArrowheads="1"/>
          </p:cNvSpPr>
          <p:nvPr/>
        </p:nvSpPr>
        <p:spPr bwMode="auto">
          <a:xfrm>
            <a:off x="214313" y="1639367"/>
            <a:ext cx="6553200"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Advise the patient in the weeks prior to the procedure to avoid skin irritation or tanning, and to discontinue any irritant topical agent.</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The patient should arrive for treatment with clean skin. No lotion, make-up, perfume, powder, bath/shower oil should be present on the area to be treated.</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Apply topical anesthetics, if needed.</a:t>
            </a:r>
          </a:p>
          <a:p>
            <a:pPr eaLnBrk="1" latinLnBrk="1" hangingPunct="1">
              <a:lnSpc>
                <a:spcPct val="150000"/>
              </a:lnSpc>
              <a:buFont typeface="Arial" panose="020B0604020202020204" pitchFamily="34" charset="0"/>
              <a:buChar char="•"/>
            </a:pPr>
            <a:r>
              <a:rPr lang="en-US" altLang="ko-KR" sz="1200" dirty="0">
                <a:latin typeface="Calibri" panose="020F0502020204030204" pitchFamily="34" charset="0"/>
                <a:cs typeface="Calibri" panose="020F0502020204030204" pitchFamily="34" charset="0"/>
              </a:rPr>
              <a:t>Use dental rolls, gauze, or a tongue depressor to isolate areas from underlying dental appliances or implants to make the treatment more comfortable. </a:t>
            </a:r>
          </a:p>
        </p:txBody>
      </p:sp>
      <p:sp>
        <p:nvSpPr>
          <p:cNvPr id="34822" name="TextBox 12">
            <a:extLst>
              <a:ext uri="{FF2B5EF4-FFF2-40B4-BE49-F238E27FC236}">
                <a16:creationId xmlns:a16="http://schemas.microsoft.com/office/drawing/2014/main" id="{2B02D7EA-29A2-7951-C3D7-F00DCC45EB60}"/>
              </a:ext>
            </a:extLst>
          </p:cNvPr>
          <p:cNvSpPr txBox="1">
            <a:spLocks noChangeArrowheads="1"/>
          </p:cNvSpPr>
          <p:nvPr/>
        </p:nvSpPr>
        <p:spPr bwMode="auto">
          <a:xfrm>
            <a:off x="214313" y="1280592"/>
            <a:ext cx="1709737"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400" b="1" dirty="0">
                <a:solidFill>
                  <a:srgbClr val="033E59"/>
                </a:solidFill>
                <a:latin typeface="Calibri" panose="020F0502020204030204" pitchFamily="34" charset="0"/>
                <a:cs typeface="Calibri" panose="020F0502020204030204" pitchFamily="34" charset="0"/>
              </a:rPr>
              <a:t>Pre-treatment Notes</a:t>
            </a:r>
          </a:p>
        </p:txBody>
      </p:sp>
      <p:grpSp>
        <p:nvGrpSpPr>
          <p:cNvPr id="34823" name="그룹 17">
            <a:extLst>
              <a:ext uri="{FF2B5EF4-FFF2-40B4-BE49-F238E27FC236}">
                <a16:creationId xmlns:a16="http://schemas.microsoft.com/office/drawing/2014/main" id="{0E8B7138-60E4-4B64-7B63-8C44BD6CF059}"/>
              </a:ext>
            </a:extLst>
          </p:cNvPr>
          <p:cNvGrpSpPr>
            <a:grpSpLocks/>
          </p:cNvGrpSpPr>
          <p:nvPr/>
        </p:nvGrpSpPr>
        <p:grpSpPr bwMode="auto">
          <a:xfrm>
            <a:off x="208633" y="759937"/>
            <a:ext cx="2673350" cy="309600"/>
            <a:chOff x="188640" y="5385048"/>
            <a:chExt cx="2673416" cy="349250"/>
          </a:xfrm>
        </p:grpSpPr>
        <p:sp>
          <p:nvSpPr>
            <p:cNvPr id="12" name="모서리가 둥근 직사각형 11">
              <a:extLst>
                <a:ext uri="{FF2B5EF4-FFF2-40B4-BE49-F238E27FC236}">
                  <a16:creationId xmlns:a16="http://schemas.microsoft.com/office/drawing/2014/main" id="{67FF4676-E5AB-4A03-488D-2C6806304AED}"/>
                </a:ext>
              </a:extLst>
            </p:cNvPr>
            <p:cNvSpPr/>
            <p:nvPr/>
          </p:nvSpPr>
          <p:spPr>
            <a:xfrm>
              <a:off x="250554" y="5385048"/>
              <a:ext cx="2611502"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Pre- and Post Treatment</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13" name="모서리가 둥근 직사각형 12">
              <a:extLst>
                <a:ext uri="{FF2B5EF4-FFF2-40B4-BE49-F238E27FC236}">
                  <a16:creationId xmlns:a16="http://schemas.microsoft.com/office/drawing/2014/main" id="{3571F9B8-603E-4358-AB5C-38297FF39CB5}"/>
                </a:ext>
              </a:extLst>
            </p:cNvPr>
            <p:cNvSpPr/>
            <p:nvPr/>
          </p:nvSpPr>
          <p:spPr>
            <a:xfrm>
              <a:off x="188640" y="5385048"/>
              <a:ext cx="61914"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pic>
        <p:nvPicPr>
          <p:cNvPr id="17" name="그림 10" descr="텍스트, 클립아트이(가) 표시된 사진&#10;&#10;자동 생성된 설명">
            <a:extLst>
              <a:ext uri="{FF2B5EF4-FFF2-40B4-BE49-F238E27FC236}">
                <a16:creationId xmlns:a16="http://schemas.microsoft.com/office/drawing/2014/main" id="{C0912B95-83E0-8B49-717C-460564CF56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그림 10" descr="텍스트, 클립아트이(가) 표시된 사진&#10;&#10;자동 생성된 설명">
            <a:extLst>
              <a:ext uri="{FF2B5EF4-FFF2-40B4-BE49-F238E27FC236}">
                <a16:creationId xmlns:a16="http://schemas.microsoft.com/office/drawing/2014/main" id="{64DBED25-2164-894F-881F-36248361C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그림 7">
            <a:extLst>
              <a:ext uri="{FF2B5EF4-FFF2-40B4-BE49-F238E27FC236}">
                <a16:creationId xmlns:a16="http://schemas.microsoft.com/office/drawing/2014/main" id="{03C1A006-8536-4572-77C1-E62465A6CA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직선 연결선 20">
            <a:extLst>
              <a:ext uri="{FF2B5EF4-FFF2-40B4-BE49-F238E27FC236}">
                <a16:creationId xmlns:a16="http://schemas.microsoft.com/office/drawing/2014/main" id="{8924048B-31BA-FF03-67F5-8A0EFFBF51C6}"/>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2" name="직선 연결선 21">
            <a:extLst>
              <a:ext uri="{FF2B5EF4-FFF2-40B4-BE49-F238E27FC236}">
                <a16:creationId xmlns:a16="http://schemas.microsoft.com/office/drawing/2014/main" id="{844A65A6-A31E-3E29-33EE-23A6E56F7E3F}"/>
              </a:ext>
            </a:extLst>
          </p:cNvPr>
          <p:cNvCxnSpPr>
            <a:cxnSpLocks/>
          </p:cNvCxnSpPr>
          <p:nvPr/>
        </p:nvCxnSpPr>
        <p:spPr>
          <a:xfrm>
            <a:off x="2389188" y="323850"/>
            <a:ext cx="4440237"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C3C4E93-9081-294C-0B6B-061DDEB67E2C}"/>
              </a:ext>
            </a:extLst>
          </p:cNvPr>
          <p:cNvSpPr txBox="1">
            <a:spLocks noChangeArrowheads="1"/>
          </p:cNvSpPr>
          <p:nvPr/>
        </p:nvSpPr>
        <p:spPr bwMode="auto">
          <a:xfrm>
            <a:off x="502444" y="96045"/>
            <a:ext cx="2266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rPr>
              <a:t>Clinical</a:t>
            </a:r>
            <a:r>
              <a:rPr lang="en-US" altLang="ko-KR" b="1" dirty="0">
                <a:solidFill>
                  <a:schemeClr val="bg1"/>
                </a:solidFill>
                <a:latin typeface="Calibri" panose="020F0502020204030204" pitchFamily="34" charset="0"/>
              </a:rPr>
              <a:t> </a:t>
            </a:r>
            <a:r>
              <a:rPr lang="en-US" altLang="ko-KR" sz="1600" b="1" dirty="0">
                <a:solidFill>
                  <a:schemeClr val="bg1"/>
                </a:solidFill>
                <a:latin typeface="Calibri" panose="020F0502020204030204" pitchFamily="34" charset="0"/>
              </a:rPr>
              <a:t>Guidelines</a:t>
            </a:r>
            <a:endParaRPr lang="en-US" altLang="ko-KR" b="1" dirty="0">
              <a:solidFill>
                <a:schemeClr val="bg1"/>
              </a:solidFill>
              <a:latin typeface="Calibri" panose="020F0502020204030204" pitchFamily="34" charset="0"/>
            </a:endParaRPr>
          </a:p>
        </p:txBody>
      </p:sp>
      <p:pic>
        <p:nvPicPr>
          <p:cNvPr id="24" name="그림 10" descr="텍스트, 클립아트이(가) 표시된 사진&#10;&#10;자동 생성된 설명">
            <a:extLst>
              <a:ext uri="{FF2B5EF4-FFF2-40B4-BE49-F238E27FC236}">
                <a16:creationId xmlns:a16="http://schemas.microsoft.com/office/drawing/2014/main" id="{FBB38859-C11A-C358-7D24-C77E6B9015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abc\Documents\LaseMD Flex 업무\Operator's manual - correction\Rev 3. 로고 디자인 변경 건 01152020\2. HP.jpg">
            <a:extLst>
              <a:ext uri="{FF2B5EF4-FFF2-40B4-BE49-F238E27FC236}">
                <a16:creationId xmlns:a16="http://schemas.microsoft.com/office/drawing/2014/main" id="{7FCFD7A7-4D0F-58B8-127E-BD217D07E5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965" y="3545746"/>
            <a:ext cx="2485711" cy="106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슬라이드 번호 개체 틀 1">
            <a:extLst>
              <a:ext uri="{FF2B5EF4-FFF2-40B4-BE49-F238E27FC236}">
                <a16:creationId xmlns:a16="http://schemas.microsoft.com/office/drawing/2014/main" id="{B0F2ECE0-1B07-B16F-D1B7-3553E0274E5B}"/>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ADDCD421-4ADF-40BC-B227-C4300F78B126}" type="slidenum">
              <a:rPr lang="ko-KR" altLang="en-US" smtClean="0">
                <a:solidFill>
                  <a:schemeClr val="bg1"/>
                </a:solidFill>
              </a:rPr>
              <a:pPr/>
              <a:t>12</a:t>
            </a:fld>
            <a:endParaRPr lang="ko-KR" altLang="en-US">
              <a:solidFill>
                <a:schemeClr val="bg1"/>
              </a:solidFill>
            </a:endParaRPr>
          </a:p>
        </p:txBody>
      </p:sp>
      <p:grpSp>
        <p:nvGrpSpPr>
          <p:cNvPr id="35844" name="Group 23">
            <a:extLst>
              <a:ext uri="{FF2B5EF4-FFF2-40B4-BE49-F238E27FC236}">
                <a16:creationId xmlns:a16="http://schemas.microsoft.com/office/drawing/2014/main" id="{D9880AFE-93AE-369E-5C1A-DF88CD0FD56A}"/>
              </a:ext>
            </a:extLst>
          </p:cNvPr>
          <p:cNvGrpSpPr>
            <a:grpSpLocks/>
          </p:cNvGrpSpPr>
          <p:nvPr/>
        </p:nvGrpSpPr>
        <p:grpSpPr bwMode="auto">
          <a:xfrm>
            <a:off x="422362" y="3331736"/>
            <a:ext cx="2528801" cy="1413859"/>
            <a:chOff x="-1086916" y="-185029"/>
            <a:chExt cx="2865000" cy="1435663"/>
          </a:xfrm>
        </p:grpSpPr>
        <p:sp>
          <p:nvSpPr>
            <p:cNvPr id="5" name="AutoShape 152">
              <a:extLst>
                <a:ext uri="{FF2B5EF4-FFF2-40B4-BE49-F238E27FC236}">
                  <a16:creationId xmlns:a16="http://schemas.microsoft.com/office/drawing/2014/main" id="{AFB12668-91C3-DC38-05FD-713F1031E1E5}"/>
                </a:ext>
              </a:extLst>
            </p:cNvPr>
            <p:cNvSpPr>
              <a:spLocks/>
            </p:cNvSpPr>
            <p:nvPr/>
          </p:nvSpPr>
          <p:spPr bwMode="auto">
            <a:xfrm>
              <a:off x="-1086916" y="960874"/>
              <a:ext cx="1606109" cy="272425"/>
            </a:xfrm>
            <a:prstGeom prst="callout2">
              <a:avLst>
                <a:gd name="adj1" fmla="val 60430"/>
                <a:gd name="adj2" fmla="val 96842"/>
                <a:gd name="adj3" fmla="val 56347"/>
                <a:gd name="adj4" fmla="val 117624"/>
                <a:gd name="adj5" fmla="val -63906"/>
                <a:gd name="adj6" fmla="val 128077"/>
              </a:avLst>
            </a:prstGeom>
            <a:noFill/>
            <a:ln w="12700">
              <a:solidFill>
                <a:srgbClr val="000000"/>
              </a:solidFill>
              <a:miter lim="800000"/>
              <a:headEnd/>
              <a:tailEnd type="stealth" w="med" len="med"/>
            </a:ln>
            <a:effectLst/>
          </p:spPr>
          <p:txBody>
            <a:bodyPr upright="1"/>
            <a:lstStyle/>
            <a:p>
              <a:pPr algn="r" eaLnBrk="1" latinLnBrk="1" hangingPunct="1">
                <a:spcBef>
                  <a:spcPts val="0"/>
                </a:spcBef>
                <a:spcAft>
                  <a:spcPts val="0"/>
                </a:spcAft>
                <a:defRPr/>
              </a:pPr>
              <a:r>
                <a:rPr lang="en-US" sz="1200" b="1" kern="100" dirty="0">
                  <a:latin typeface="Calibri" panose="020F0502020204030204" pitchFamily="34" charset="0"/>
                  <a:ea typeface="Gulim"/>
                  <a:cs typeface="Calibri" panose="020F0502020204030204" pitchFamily="34" charset="0"/>
                </a:rPr>
                <a:t>Cap  </a:t>
              </a:r>
              <a:endParaRPr lang="en-US" sz="1200" kern="100" dirty="0">
                <a:latin typeface="Calibri" panose="020F0502020204030204" pitchFamily="34" charset="0"/>
                <a:ea typeface="Malgun Gothic" panose="020B0503020000020004" pitchFamily="34" charset="-127"/>
                <a:cs typeface="Calibri" panose="020F0502020204030204" pitchFamily="34" charset="0"/>
              </a:endParaRPr>
            </a:p>
          </p:txBody>
        </p:sp>
        <p:sp>
          <p:nvSpPr>
            <p:cNvPr id="35866" name="AutoShape 153">
              <a:extLst>
                <a:ext uri="{FF2B5EF4-FFF2-40B4-BE49-F238E27FC236}">
                  <a16:creationId xmlns:a16="http://schemas.microsoft.com/office/drawing/2014/main" id="{73C28B35-2E07-8371-B489-6A9C636A2248}"/>
                </a:ext>
              </a:extLst>
            </p:cNvPr>
            <p:cNvSpPr>
              <a:spLocks/>
            </p:cNvSpPr>
            <p:nvPr/>
          </p:nvSpPr>
          <p:spPr bwMode="auto">
            <a:xfrm>
              <a:off x="621752" y="-185029"/>
              <a:ext cx="1156332" cy="609338"/>
            </a:xfrm>
            <a:prstGeom prst="callout2">
              <a:avLst>
                <a:gd name="adj1" fmla="val 25139"/>
                <a:gd name="adj2" fmla="val 0"/>
                <a:gd name="adj3" fmla="val 25139"/>
                <a:gd name="adj4" fmla="val -25921"/>
                <a:gd name="adj5" fmla="val 100315"/>
                <a:gd name="adj6" fmla="val -42019"/>
              </a:avLst>
            </a:prstGeom>
            <a:noFill/>
            <a:ln w="12700">
              <a:solidFill>
                <a:srgbClr val="000000"/>
              </a:solidFill>
              <a:miter lim="800000"/>
              <a:headEnd/>
              <a:tailEnd type="stealth" w="med" len="med"/>
            </a:ln>
            <a:extLst>
              <a:ext uri="{909E8E84-426E-40DD-AFC4-6F175D3DCCD1}">
                <a14:hiddenFill xmlns:a14="http://schemas.microsoft.com/office/drawing/2010/main">
                  <a:solidFill>
                    <a:srgbClr val="FFFFFF"/>
                  </a:solidFill>
                </a14:hiddenFill>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b="1" dirty="0">
                  <a:latin typeface="Calibri" panose="020F0502020204030204" pitchFamily="34" charset="0"/>
                  <a:cs typeface="Calibri" panose="020F0502020204030204" pitchFamily="34" charset="0"/>
                </a:rPr>
                <a:t>Handpiece</a:t>
              </a:r>
              <a:endParaRPr lang="en-US" altLang="ko-KR" sz="1200" dirty="0">
                <a:latin typeface="Calibri" panose="020F0502020204030204" pitchFamily="34" charset="0"/>
                <a:ea typeface="맑은 고딕" panose="020B0503020000020004" pitchFamily="50" charset="-127"/>
                <a:cs typeface="Calibri" panose="020F0502020204030204" pitchFamily="34" charset="0"/>
              </a:endParaRPr>
            </a:p>
          </p:txBody>
        </p:sp>
        <p:sp>
          <p:nvSpPr>
            <p:cNvPr id="8" name="AutoShape 152">
              <a:extLst>
                <a:ext uri="{FF2B5EF4-FFF2-40B4-BE49-F238E27FC236}">
                  <a16:creationId xmlns:a16="http://schemas.microsoft.com/office/drawing/2014/main" id="{9AC8E9E2-70CD-524A-EA9C-EA03FAAB8B06}"/>
                </a:ext>
              </a:extLst>
            </p:cNvPr>
            <p:cNvSpPr>
              <a:spLocks/>
            </p:cNvSpPr>
            <p:nvPr/>
          </p:nvSpPr>
          <p:spPr bwMode="auto">
            <a:xfrm>
              <a:off x="-252729" y="978209"/>
              <a:ext cx="1606109" cy="272425"/>
            </a:xfrm>
            <a:prstGeom prst="callout2">
              <a:avLst>
                <a:gd name="adj1" fmla="val 13092"/>
                <a:gd name="adj2" fmla="val 111534"/>
                <a:gd name="adj3" fmla="val -108387"/>
                <a:gd name="adj4" fmla="val 111174"/>
                <a:gd name="adj5" fmla="val -107456"/>
                <a:gd name="adj6" fmla="val 100843"/>
              </a:avLst>
            </a:prstGeom>
            <a:noFill/>
            <a:ln w="12700">
              <a:solidFill>
                <a:srgbClr val="000000"/>
              </a:solidFill>
              <a:miter lim="800000"/>
              <a:headEnd/>
              <a:tailEnd type="stealth" w="med" len="med"/>
            </a:ln>
            <a:effectLst/>
          </p:spPr>
          <p:txBody>
            <a:bodyPr upright="1"/>
            <a:lstStyle/>
            <a:p>
              <a:pPr algn="r" eaLnBrk="1" latinLnBrk="1" hangingPunct="1">
                <a:spcBef>
                  <a:spcPts val="0"/>
                </a:spcBef>
                <a:spcAft>
                  <a:spcPts val="0"/>
                </a:spcAft>
                <a:defRPr/>
              </a:pPr>
              <a:r>
                <a:rPr lang="en-US" sz="1200" b="1" kern="100" dirty="0">
                  <a:latin typeface="Calibri" panose="020F0502020204030204" pitchFamily="34" charset="0"/>
                  <a:ea typeface="Gulim"/>
                  <a:cs typeface="Calibri" panose="020F0502020204030204" pitchFamily="34" charset="0"/>
                </a:rPr>
                <a:t>  </a:t>
              </a:r>
              <a:endParaRPr lang="en-US" sz="1200" kern="100" dirty="0">
                <a:latin typeface="Calibri" panose="020F0502020204030204" pitchFamily="34" charset="0"/>
                <a:ea typeface="Malgun Gothic" panose="020B0503020000020004" pitchFamily="34" charset="-127"/>
                <a:cs typeface="Calibri" panose="020F0502020204030204" pitchFamily="34" charset="0"/>
              </a:endParaRPr>
            </a:p>
          </p:txBody>
        </p:sp>
      </p:grpSp>
      <p:sp>
        <p:nvSpPr>
          <p:cNvPr id="35845" name="TextBox 1">
            <a:extLst>
              <a:ext uri="{FF2B5EF4-FFF2-40B4-BE49-F238E27FC236}">
                <a16:creationId xmlns:a16="http://schemas.microsoft.com/office/drawing/2014/main" id="{2FE83CB1-F93B-9A55-5D98-4BDEE69A98AF}"/>
              </a:ext>
            </a:extLst>
          </p:cNvPr>
          <p:cNvSpPr txBox="1">
            <a:spLocks noChangeArrowheads="1"/>
          </p:cNvSpPr>
          <p:nvPr/>
        </p:nvSpPr>
        <p:spPr bwMode="auto">
          <a:xfrm>
            <a:off x="138113" y="4857494"/>
            <a:ext cx="6702425"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dirty="0">
                <a:latin typeface="Calibri" panose="020F0502020204030204" pitchFamily="34" charset="0"/>
                <a:cs typeface="Calibri" panose="020F0502020204030204" pitchFamily="34" charset="0"/>
              </a:rPr>
              <a:t>The handpiece, cap, tips and lens should be kept clean at all times. The following cleaning procedure should be observed after first cleaning your hands. </a:t>
            </a:r>
          </a:p>
        </p:txBody>
      </p:sp>
      <p:sp>
        <p:nvSpPr>
          <p:cNvPr id="35846" name="TextBox 2">
            <a:extLst>
              <a:ext uri="{FF2B5EF4-FFF2-40B4-BE49-F238E27FC236}">
                <a16:creationId xmlns:a16="http://schemas.microsoft.com/office/drawing/2014/main" id="{E2F2D8B9-051A-2719-80A8-C2E8E5FA5E2B}"/>
              </a:ext>
            </a:extLst>
          </p:cNvPr>
          <p:cNvSpPr txBox="1">
            <a:spLocks noChangeArrowheads="1"/>
          </p:cNvSpPr>
          <p:nvPr/>
        </p:nvSpPr>
        <p:spPr bwMode="auto">
          <a:xfrm>
            <a:off x="129974" y="5334537"/>
            <a:ext cx="6665912" cy="2952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963" tIns="42981" rIns="85963" bIns="42981">
            <a:spAutoFit/>
          </a:bodyPr>
          <a:lstStyle>
            <a:lvl1pPr marL="322263" indent="-322263">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Hold the body of the handpiece with one hand, and with the other hand gently pull out the handpiece tip to separate it from the main body. </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Using a soft, lint-free dry cloth soaked in 70% alcohol, gently wipe the entire area of the handpiece and handpiece cap.</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To remove all dust and debris from any area, use a cotton swab soaked in 70% alcohol to clean the area thoroughly.</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With the handpiece cap removed, remove the lens from the handpiece as shown in the picture above.</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Wipe both sides of the lens to remove any visible debris using an alcohol-soaked gauze (at least 90%) and let it air dry.</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Replace the lens into the slot and reassemble the handpiece by gently pushing the handpiece cap back onto the end of the handpiece body. </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When not using the handpiece, store it in the handpiece case. </a:t>
            </a:r>
          </a:p>
        </p:txBody>
      </p:sp>
      <p:sp>
        <p:nvSpPr>
          <p:cNvPr id="35847" name="TextBox 33">
            <a:extLst>
              <a:ext uri="{FF2B5EF4-FFF2-40B4-BE49-F238E27FC236}">
                <a16:creationId xmlns:a16="http://schemas.microsoft.com/office/drawing/2014/main" id="{B5C23A3D-9356-B2BB-0CAD-657EB9389B9C}"/>
              </a:ext>
            </a:extLst>
          </p:cNvPr>
          <p:cNvSpPr txBox="1">
            <a:spLocks noChangeArrowheads="1"/>
          </p:cNvSpPr>
          <p:nvPr/>
        </p:nvSpPr>
        <p:spPr bwMode="auto">
          <a:xfrm>
            <a:off x="1082388" y="8465464"/>
            <a:ext cx="5775612" cy="101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algn="l"/>
            <a:r>
              <a:rPr lang="en-US" altLang="ko-KR" sz="1200" b="1" dirty="0">
                <a:latin typeface="Calibri" panose="020F0502020204030204" pitchFamily="34" charset="0"/>
                <a:cs typeface="Calibri" panose="020F0502020204030204" pitchFamily="34" charset="0"/>
              </a:rPr>
              <a:t>CAUTION: </a:t>
            </a:r>
            <a:r>
              <a:rPr lang="en-US" altLang="ko-KR" sz="1200" dirty="0">
                <a:latin typeface="Calibri" panose="020F0502020204030204" pitchFamily="34" charset="0"/>
                <a:cs typeface="Calibri" panose="020F0502020204030204" pitchFamily="34" charset="0"/>
              </a:rPr>
              <a:t>The handpiece, cap, tips and lens must be cleaned thoroughly with alcohol prior to use.</a:t>
            </a:r>
            <a:r>
              <a:rPr lang="en-US" altLang="ko-KR" sz="1200" b="1" dirty="0">
                <a:latin typeface="Calibri" panose="020F0502020204030204" pitchFamily="34" charset="0"/>
                <a:cs typeface="Calibri" panose="020F0502020204030204" pitchFamily="34" charset="0"/>
              </a:rPr>
              <a:t> </a:t>
            </a:r>
            <a:r>
              <a:rPr lang="en-US" altLang="ko-KR" sz="1200" b="0" i="0" u="none" strike="noStrike" baseline="0" dirty="0">
                <a:latin typeface="Calibri" panose="020F0502020204030204" pitchFamily="34" charset="0"/>
                <a:cs typeface="Calibri" panose="020F0502020204030204" pitchFamily="34" charset="0"/>
              </a:rPr>
              <a:t>A dirty lens can cause a loss of energy and produce less effective results during treatment. Incurred damages as a result of failure to perform this routine maintenance will void the warranty. </a:t>
            </a:r>
            <a:r>
              <a:rPr lang="en-US" altLang="ko-KR" sz="1200" dirty="0" err="1">
                <a:latin typeface="Calibri" panose="020F0502020204030204" pitchFamily="34" charset="0"/>
                <a:cs typeface="Calibri" panose="020F0502020204030204" pitchFamily="34" charset="0"/>
              </a:rPr>
              <a:t>Lutronic</a:t>
            </a:r>
            <a:r>
              <a:rPr lang="en-US" altLang="ko-KR" sz="1200" dirty="0">
                <a:latin typeface="Calibri" panose="020F0502020204030204" pitchFamily="34" charset="0"/>
                <a:cs typeface="Calibri" panose="020F0502020204030204" pitchFamily="34" charset="0"/>
              </a:rPr>
              <a:t> Corporation will not be held liable for any side effects or accidents that occur if rollers, square tips, comb tips or C5 tips are reused. </a:t>
            </a:r>
          </a:p>
        </p:txBody>
      </p:sp>
      <p:pic>
        <p:nvPicPr>
          <p:cNvPr id="35848" name="그림 4" descr="General-warning-sign">
            <a:extLst>
              <a:ext uri="{FF2B5EF4-FFF2-40B4-BE49-F238E27FC236}">
                <a16:creationId xmlns:a16="http://schemas.microsoft.com/office/drawing/2014/main" id="{89E8AE5B-32EC-4025-468A-5C5E32718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76" t="10384" r="5008" b="3304"/>
          <a:stretch>
            <a:fillRect/>
          </a:stretch>
        </p:blipFill>
        <p:spPr bwMode="auto">
          <a:xfrm>
            <a:off x="219053" y="8595908"/>
            <a:ext cx="842871" cy="82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xtBox 37">
            <a:extLst>
              <a:ext uri="{FF2B5EF4-FFF2-40B4-BE49-F238E27FC236}">
                <a16:creationId xmlns:a16="http://schemas.microsoft.com/office/drawing/2014/main" id="{12390629-1846-8196-5766-B0B7D26C8440}"/>
              </a:ext>
            </a:extLst>
          </p:cNvPr>
          <p:cNvSpPr txBox="1">
            <a:spLocks noChangeArrowheads="1"/>
          </p:cNvSpPr>
          <p:nvPr/>
        </p:nvSpPr>
        <p:spPr bwMode="auto">
          <a:xfrm>
            <a:off x="126921" y="1089512"/>
            <a:ext cx="6858000" cy="73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963" tIns="42981" rIns="85963" bIns="42981">
            <a:spAutoFit/>
          </a:bodyPr>
          <a:lstStyle>
            <a:lvl1pPr marL="322263" indent="-322263">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Soak a soft pad in a non-corrosive cleansing liquid such as Isopropyl alcohol or ethanol 70% or higher and gently wipe the surface areas of the device.</a:t>
            </a:r>
          </a:p>
          <a:p>
            <a:pPr eaLnBrk="1" latinLnBrk="1" hangingPunct="1">
              <a:lnSpc>
                <a:spcPct val="120000"/>
              </a:lnSpc>
              <a:buFontTx/>
              <a:buAutoNum type="arabicPeriod"/>
            </a:pPr>
            <a:r>
              <a:rPr lang="en-US" altLang="ko-KR" sz="1200" dirty="0">
                <a:latin typeface="Calibri" panose="020F0502020204030204" pitchFamily="34" charset="0"/>
                <a:cs typeface="Calibri" panose="020F0502020204030204" pitchFamily="34" charset="0"/>
              </a:rPr>
              <a:t>Wipe down the device again with a clean, dry pad, or let it naturally air dry. </a:t>
            </a:r>
          </a:p>
        </p:txBody>
      </p:sp>
      <p:sp>
        <p:nvSpPr>
          <p:cNvPr id="35850" name="TextBox 38">
            <a:extLst>
              <a:ext uri="{FF2B5EF4-FFF2-40B4-BE49-F238E27FC236}">
                <a16:creationId xmlns:a16="http://schemas.microsoft.com/office/drawing/2014/main" id="{BE220183-7D25-99E9-B366-42D026B75DCB}"/>
              </a:ext>
            </a:extLst>
          </p:cNvPr>
          <p:cNvSpPr txBox="1">
            <a:spLocks noChangeArrowheads="1"/>
          </p:cNvSpPr>
          <p:nvPr/>
        </p:nvSpPr>
        <p:spPr bwMode="auto">
          <a:xfrm>
            <a:off x="1430014" y="2073737"/>
            <a:ext cx="5449888"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963" tIns="42981" rIns="85963" bIns="42981">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200" b="1" dirty="0">
                <a:latin typeface="Calibri" panose="020F0502020204030204" pitchFamily="34" charset="0"/>
                <a:cs typeface="Calibri" panose="020F0502020204030204" pitchFamily="34" charset="0"/>
              </a:rPr>
              <a:t>CAUTION: </a:t>
            </a:r>
            <a:r>
              <a:rPr lang="en-US" altLang="ko-KR" sz="1200" dirty="0">
                <a:latin typeface="Calibri" panose="020F0502020204030204" pitchFamily="34" charset="0"/>
                <a:cs typeface="Calibri" panose="020F0502020204030204" pitchFamily="34" charset="0"/>
              </a:rPr>
              <a:t>Do not apply cleansing liquid directly to the system main body as it may damage, harm or cause the system to malfunction. </a:t>
            </a:r>
          </a:p>
        </p:txBody>
      </p:sp>
      <p:pic>
        <p:nvPicPr>
          <p:cNvPr id="35851" name="그림 4" descr="General-warning-sign">
            <a:extLst>
              <a:ext uri="{FF2B5EF4-FFF2-40B4-BE49-F238E27FC236}">
                <a16:creationId xmlns:a16="http://schemas.microsoft.com/office/drawing/2014/main" id="{ED68221D-4FE8-818D-3A15-10D7E9C28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376" t="10384" r="5008" b="3304"/>
          <a:stretch>
            <a:fillRect/>
          </a:stretch>
        </p:blipFill>
        <p:spPr bwMode="auto">
          <a:xfrm>
            <a:off x="256963" y="1943642"/>
            <a:ext cx="844325" cy="82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852" name="그룹 17">
            <a:extLst>
              <a:ext uri="{FF2B5EF4-FFF2-40B4-BE49-F238E27FC236}">
                <a16:creationId xmlns:a16="http://schemas.microsoft.com/office/drawing/2014/main" id="{6BEF8AE8-18EA-FACD-5D05-AF65BA194CDC}"/>
              </a:ext>
            </a:extLst>
          </p:cNvPr>
          <p:cNvGrpSpPr>
            <a:grpSpLocks/>
          </p:cNvGrpSpPr>
          <p:nvPr/>
        </p:nvGrpSpPr>
        <p:grpSpPr bwMode="auto">
          <a:xfrm>
            <a:off x="225926" y="633954"/>
            <a:ext cx="3625850" cy="309600"/>
            <a:chOff x="188640" y="5385048"/>
            <a:chExt cx="3626000" cy="349250"/>
          </a:xfrm>
        </p:grpSpPr>
        <p:sp>
          <p:nvSpPr>
            <p:cNvPr id="18" name="모서리가 둥근 직사각형 17">
              <a:extLst>
                <a:ext uri="{FF2B5EF4-FFF2-40B4-BE49-F238E27FC236}">
                  <a16:creationId xmlns:a16="http://schemas.microsoft.com/office/drawing/2014/main" id="{58F180A3-8073-E9EB-D9F5-52DA7D6F7E2B}"/>
                </a:ext>
              </a:extLst>
            </p:cNvPr>
            <p:cNvSpPr/>
            <p:nvPr/>
          </p:nvSpPr>
          <p:spPr>
            <a:xfrm>
              <a:off x="250555" y="5385048"/>
              <a:ext cx="3564085"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Cleaning the System Main Body</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19" name="모서리가 둥근 직사각형 18">
              <a:extLst>
                <a:ext uri="{FF2B5EF4-FFF2-40B4-BE49-F238E27FC236}">
                  <a16:creationId xmlns:a16="http://schemas.microsoft.com/office/drawing/2014/main" id="{7E82264F-61D0-2B64-8E5C-1FE773A0E584}"/>
                </a:ext>
              </a:extLst>
            </p:cNvPr>
            <p:cNvSpPr/>
            <p:nvPr/>
          </p:nvSpPr>
          <p:spPr>
            <a:xfrm>
              <a:off x="188640" y="5385048"/>
              <a:ext cx="61915"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grpSp>
        <p:nvGrpSpPr>
          <p:cNvPr id="35853" name="그룹 17">
            <a:extLst>
              <a:ext uri="{FF2B5EF4-FFF2-40B4-BE49-F238E27FC236}">
                <a16:creationId xmlns:a16="http://schemas.microsoft.com/office/drawing/2014/main" id="{A93ECC6F-A670-C135-39A0-649DB06A92ED}"/>
              </a:ext>
            </a:extLst>
          </p:cNvPr>
          <p:cNvGrpSpPr>
            <a:grpSpLocks/>
          </p:cNvGrpSpPr>
          <p:nvPr/>
        </p:nvGrpSpPr>
        <p:grpSpPr bwMode="auto">
          <a:xfrm>
            <a:off x="253286" y="2961056"/>
            <a:ext cx="3633787" cy="309600"/>
            <a:chOff x="188640" y="5385048"/>
            <a:chExt cx="3215287" cy="349250"/>
          </a:xfrm>
        </p:grpSpPr>
        <p:sp>
          <p:nvSpPr>
            <p:cNvPr id="22" name="모서리가 둥근 직사각형 21">
              <a:extLst>
                <a:ext uri="{FF2B5EF4-FFF2-40B4-BE49-F238E27FC236}">
                  <a16:creationId xmlns:a16="http://schemas.microsoft.com/office/drawing/2014/main" id="{CA6CCA2F-2576-6333-5043-4391A9DFB515}"/>
                </a:ext>
              </a:extLst>
            </p:cNvPr>
            <p:cNvSpPr/>
            <p:nvPr/>
          </p:nvSpPr>
          <p:spPr>
            <a:xfrm>
              <a:off x="250445" y="5385048"/>
              <a:ext cx="3153482"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Cleaning the Handpiece </a:t>
              </a:r>
              <a:r>
                <a:rPr lang="en-US" altLang="ko-KR" sz="1400" b="1" dirty="0">
                  <a:solidFill>
                    <a:schemeClr val="bg1"/>
                  </a:solidFill>
                  <a:latin typeface="Calibri" panose="020F0502020204030204" pitchFamily="34" charset="0"/>
                  <a:cs typeface="Calibri" panose="020F0502020204030204" pitchFamily="34" charset="0"/>
                </a:rPr>
                <a:t>&amp;</a:t>
              </a:r>
              <a:r>
                <a:rPr lang="en-US" altLang="ko-KR" sz="1400" b="1" dirty="0">
                  <a:solidFill>
                    <a:srgbClr val="FFFFFF"/>
                  </a:solidFill>
                  <a:latin typeface="Calibri" panose="020F0502020204030204" pitchFamily="34" charset="0"/>
                  <a:cs typeface="Calibri" panose="020F0502020204030204" pitchFamily="34" charset="0"/>
                </a:rPr>
                <a:t> Attachments</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23" name="모서리가 둥근 직사각형 22">
              <a:extLst>
                <a:ext uri="{FF2B5EF4-FFF2-40B4-BE49-F238E27FC236}">
                  <a16:creationId xmlns:a16="http://schemas.microsoft.com/office/drawing/2014/main" id="{7E17E62D-4D11-A371-3CA1-E1523F182622}"/>
                </a:ext>
              </a:extLst>
            </p:cNvPr>
            <p:cNvSpPr/>
            <p:nvPr/>
          </p:nvSpPr>
          <p:spPr>
            <a:xfrm>
              <a:off x="188640" y="5385048"/>
              <a:ext cx="61805"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pic>
        <p:nvPicPr>
          <p:cNvPr id="27" name="그림 10" descr="텍스트, 클립아트이(가) 표시된 사진&#10;&#10;자동 생성된 설명">
            <a:extLst>
              <a:ext uri="{FF2B5EF4-FFF2-40B4-BE49-F238E27FC236}">
                <a16:creationId xmlns:a16="http://schemas.microsoft.com/office/drawing/2014/main" id="{B35AF3B6-BEAD-7643-CBB0-E54CB8FA55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그림 10" descr="텍스트, 클립아트이(가) 표시된 사진&#10;&#10;자동 생성된 설명">
            <a:extLst>
              <a:ext uri="{FF2B5EF4-FFF2-40B4-BE49-F238E27FC236}">
                <a16:creationId xmlns:a16="http://schemas.microsoft.com/office/drawing/2014/main" id="{46868C95-B352-3A2B-9B78-CC805F39BE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1588" y="-53975"/>
            <a:ext cx="18954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그림 7">
            <a:extLst>
              <a:ext uri="{FF2B5EF4-FFF2-40B4-BE49-F238E27FC236}">
                <a16:creationId xmlns:a16="http://schemas.microsoft.com/office/drawing/2014/main" id="{25EFA83E-2802-6BEB-AE58-449E1EFD16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1" name="직선 연결선 30">
            <a:extLst>
              <a:ext uri="{FF2B5EF4-FFF2-40B4-BE49-F238E27FC236}">
                <a16:creationId xmlns:a16="http://schemas.microsoft.com/office/drawing/2014/main" id="{778F613A-3699-2923-108F-E6C291DD7F19}"/>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직선 연결선 31">
            <a:extLst>
              <a:ext uri="{FF2B5EF4-FFF2-40B4-BE49-F238E27FC236}">
                <a16:creationId xmlns:a16="http://schemas.microsoft.com/office/drawing/2014/main" id="{BBEF8A21-837D-4644-8ECD-773D9AC9BCD8}"/>
              </a:ext>
            </a:extLst>
          </p:cNvPr>
          <p:cNvCxnSpPr>
            <a:cxnSpLocks/>
          </p:cNvCxnSpPr>
          <p:nvPr/>
        </p:nvCxnSpPr>
        <p:spPr>
          <a:xfrm>
            <a:off x="2606676" y="323850"/>
            <a:ext cx="4222749"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5858" name="TextBox 36">
            <a:extLst>
              <a:ext uri="{FF2B5EF4-FFF2-40B4-BE49-F238E27FC236}">
                <a16:creationId xmlns:a16="http://schemas.microsoft.com/office/drawing/2014/main" id="{7EF8F7DC-9F32-5183-87B4-916041C82474}"/>
              </a:ext>
            </a:extLst>
          </p:cNvPr>
          <p:cNvSpPr txBox="1">
            <a:spLocks noChangeArrowheads="1"/>
          </p:cNvSpPr>
          <p:nvPr/>
        </p:nvSpPr>
        <p:spPr bwMode="auto">
          <a:xfrm>
            <a:off x="365910" y="131762"/>
            <a:ext cx="2266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cs typeface="Calibri" panose="020F0502020204030204" pitchFamily="34" charset="0"/>
              </a:rPr>
              <a:t>Maintenance Guidelines</a:t>
            </a:r>
            <a:endParaRPr lang="en-US" altLang="ko-KR" b="1" dirty="0">
              <a:solidFill>
                <a:schemeClr val="bg1"/>
              </a:solidFill>
              <a:latin typeface="Calibri" panose="020F0502020204030204" pitchFamily="34" charset="0"/>
              <a:cs typeface="Calibri" panose="020F0502020204030204" pitchFamily="34" charset="0"/>
            </a:endParaRPr>
          </a:p>
        </p:txBody>
      </p:sp>
      <p:pic>
        <p:nvPicPr>
          <p:cNvPr id="33" name="그림 10" descr="텍스트, 클립아트이(가) 표시된 사진&#10;&#10;자동 생성된 설명">
            <a:extLst>
              <a:ext uri="{FF2B5EF4-FFF2-40B4-BE49-F238E27FC236}">
                <a16:creationId xmlns:a16="http://schemas.microsoft.com/office/drawing/2014/main" id="{19E3B6EC-5BA0-9C46-BE37-BCD8DE23CD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그룹 1">
            <a:extLst>
              <a:ext uri="{FF2B5EF4-FFF2-40B4-BE49-F238E27FC236}">
                <a16:creationId xmlns:a16="http://schemas.microsoft.com/office/drawing/2014/main" id="{4009D03F-899A-215C-FDD0-8C098BAC1307}"/>
              </a:ext>
            </a:extLst>
          </p:cNvPr>
          <p:cNvGrpSpPr/>
          <p:nvPr/>
        </p:nvGrpSpPr>
        <p:grpSpPr>
          <a:xfrm>
            <a:off x="5030617" y="3340661"/>
            <a:ext cx="2097189" cy="1165476"/>
            <a:chOff x="4740174" y="3602676"/>
            <a:chExt cx="2097189" cy="1165476"/>
          </a:xfrm>
        </p:grpSpPr>
        <p:pic>
          <p:nvPicPr>
            <p:cNvPr id="3" name="그림 5">
              <a:extLst>
                <a:ext uri="{FF2B5EF4-FFF2-40B4-BE49-F238E27FC236}">
                  <a16:creationId xmlns:a16="http://schemas.microsoft.com/office/drawing/2014/main" id="{63448756-5889-F98F-1453-CF427C6154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52238"/>
            <a:stretch>
              <a:fillRect/>
            </a:stretch>
          </p:blipFill>
          <p:spPr bwMode="auto">
            <a:xfrm>
              <a:off x="4740174" y="3602676"/>
              <a:ext cx="891677" cy="1165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그림 3">
              <a:extLst>
                <a:ext uri="{FF2B5EF4-FFF2-40B4-BE49-F238E27FC236}">
                  <a16:creationId xmlns:a16="http://schemas.microsoft.com/office/drawing/2014/main" id="{4462C2DE-8E5B-C3E8-09A2-E574061A2A11}"/>
                </a:ext>
              </a:extLst>
            </p:cNvPr>
            <p:cNvPicPr>
              <a:picLocks noChangeAspect="1"/>
            </p:cNvPicPr>
            <p:nvPr/>
          </p:nvPicPr>
          <p:blipFill>
            <a:blip r:embed="rId8"/>
            <a:stretch>
              <a:fillRect/>
            </a:stretch>
          </p:blipFill>
          <p:spPr>
            <a:xfrm>
              <a:off x="5713413" y="3627856"/>
              <a:ext cx="647700" cy="652463"/>
            </a:xfrm>
            <a:prstGeom prst="rect">
              <a:avLst/>
            </a:prstGeom>
            <a:ln>
              <a:noFill/>
            </a:ln>
            <a:effectLst>
              <a:outerShdw blurRad="292100" dist="139700" dir="2700000" algn="tl" rotWithShape="0">
                <a:srgbClr val="333333">
                  <a:alpha val="65000"/>
                </a:srgbClr>
              </a:outerShdw>
            </a:effectLst>
          </p:spPr>
        </p:pic>
        <p:sp>
          <p:nvSpPr>
            <p:cNvPr id="6" name="화살표: 오른쪽 5">
              <a:extLst>
                <a:ext uri="{FF2B5EF4-FFF2-40B4-BE49-F238E27FC236}">
                  <a16:creationId xmlns:a16="http://schemas.microsoft.com/office/drawing/2014/main" id="{7A350498-B07E-3708-40C0-46653F9D80ED}"/>
                </a:ext>
              </a:extLst>
            </p:cNvPr>
            <p:cNvSpPr/>
            <p:nvPr/>
          </p:nvSpPr>
          <p:spPr>
            <a:xfrm>
              <a:off x="5394325" y="4340225"/>
              <a:ext cx="234950" cy="152400"/>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dirty="0"/>
            </a:p>
          </p:txBody>
        </p:sp>
        <p:sp>
          <p:nvSpPr>
            <p:cNvPr id="7" name="TextBox 14">
              <a:extLst>
                <a:ext uri="{FF2B5EF4-FFF2-40B4-BE49-F238E27FC236}">
                  <a16:creationId xmlns:a16="http://schemas.microsoft.com/office/drawing/2014/main" id="{AC96AD5F-C692-3ACD-6270-2A43707B355B}"/>
                </a:ext>
              </a:extLst>
            </p:cNvPr>
            <p:cNvSpPr txBox="1">
              <a:spLocks noChangeArrowheads="1"/>
            </p:cNvSpPr>
            <p:nvPr/>
          </p:nvSpPr>
          <p:spPr bwMode="auto">
            <a:xfrm>
              <a:off x="6057900" y="4262856"/>
              <a:ext cx="779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r>
                <a:rPr lang="en-US" altLang="ko-KR" sz="1200" b="1">
                  <a:latin typeface="Calibri" panose="020F0502020204030204" pitchFamily="34" charset="0"/>
                  <a:cs typeface="Calibri" panose="020F0502020204030204" pitchFamily="34" charset="0"/>
                </a:rPr>
                <a:t>Lens</a:t>
              </a:r>
              <a:endParaRPr lang="ko-KR" altLang="en-US" sz="1200" b="1">
                <a:latin typeface="Calibri" panose="020F0502020204030204" pitchFamily="34" charset="0"/>
                <a:cs typeface="Calibri" panose="020F0502020204030204" pitchFamily="34" charset="0"/>
              </a:endParaRPr>
            </a:p>
          </p:txBody>
        </p:sp>
      </p:grpSp>
      <p:sp>
        <p:nvSpPr>
          <p:cNvPr id="9" name="TextBox 8">
            <a:extLst>
              <a:ext uri="{FF2B5EF4-FFF2-40B4-BE49-F238E27FC236}">
                <a16:creationId xmlns:a16="http://schemas.microsoft.com/office/drawing/2014/main" id="{939FB0A8-5CE9-EE94-1D9B-C4741A081EAC}"/>
              </a:ext>
            </a:extLst>
          </p:cNvPr>
          <p:cNvSpPr txBox="1"/>
          <p:nvPr/>
        </p:nvSpPr>
        <p:spPr>
          <a:xfrm>
            <a:off x="2417164" y="4425790"/>
            <a:ext cx="533999" cy="276999"/>
          </a:xfrm>
          <a:prstGeom prst="rect">
            <a:avLst/>
          </a:prstGeom>
          <a:noFill/>
        </p:spPr>
        <p:txBody>
          <a:bodyPr wrap="square" rtlCol="0">
            <a:spAutoFit/>
          </a:bodyPr>
          <a:lstStyle/>
          <a:p>
            <a:r>
              <a:rPr lang="en-US" altLang="ko-KR" sz="1200" b="1" dirty="0">
                <a:latin typeface="Calibri" panose="020F0502020204030204" pitchFamily="34" charset="0"/>
                <a:cs typeface="Calibri" panose="020F0502020204030204" pitchFamily="34" charset="0"/>
              </a:rPr>
              <a:t>Tip</a:t>
            </a:r>
            <a:endParaRPr lang="ko-KR" altLang="en-US" sz="1200" b="1" dirty="0">
              <a:latin typeface="Calibri" panose="020F0502020204030204" pitchFamily="34" charset="0"/>
              <a:cs typeface="Calibri" panose="020F0502020204030204" pitchFamily="34" charset="0"/>
            </a:endParaRPr>
          </a:p>
        </p:txBody>
      </p:sp>
      <p:pic>
        <p:nvPicPr>
          <p:cNvPr id="11" name="그림 10">
            <a:extLst>
              <a:ext uri="{FF2B5EF4-FFF2-40B4-BE49-F238E27FC236}">
                <a16:creationId xmlns:a16="http://schemas.microsoft.com/office/drawing/2014/main" id="{50E1EE3F-62B5-6D95-A931-D091897FB3C4}"/>
              </a:ext>
            </a:extLst>
          </p:cNvPr>
          <p:cNvPicPr>
            <a:picLocks noChangeAspect="1"/>
          </p:cNvPicPr>
          <p:nvPr/>
        </p:nvPicPr>
        <p:blipFill>
          <a:blip r:embed="rId9"/>
          <a:stretch>
            <a:fillRect/>
          </a:stretch>
        </p:blipFill>
        <p:spPr>
          <a:xfrm>
            <a:off x="3257050" y="3531429"/>
            <a:ext cx="1020640" cy="948500"/>
          </a:xfrm>
          <a:prstGeom prst="rect">
            <a:avLst/>
          </a:prstGeom>
        </p:spPr>
      </p:pic>
      <p:pic>
        <p:nvPicPr>
          <p:cNvPr id="13" name="그림 12">
            <a:extLst>
              <a:ext uri="{FF2B5EF4-FFF2-40B4-BE49-F238E27FC236}">
                <a16:creationId xmlns:a16="http://schemas.microsoft.com/office/drawing/2014/main" id="{F9F2953F-FB6D-EEAF-1719-AA7364BFD1BC}"/>
              </a:ext>
            </a:extLst>
          </p:cNvPr>
          <p:cNvPicPr>
            <a:picLocks noChangeAspect="1"/>
          </p:cNvPicPr>
          <p:nvPr/>
        </p:nvPicPr>
        <p:blipFill>
          <a:blip r:embed="rId10"/>
          <a:stretch>
            <a:fillRect/>
          </a:stretch>
        </p:blipFill>
        <p:spPr>
          <a:xfrm>
            <a:off x="4119565" y="3380534"/>
            <a:ext cx="612776" cy="349250"/>
          </a:xfrm>
          <a:prstGeom prst="rect">
            <a:avLst/>
          </a:prstGeom>
        </p:spPr>
      </p:pic>
      <p:sp>
        <p:nvSpPr>
          <p:cNvPr id="16" name="TextBox 15">
            <a:extLst>
              <a:ext uri="{FF2B5EF4-FFF2-40B4-BE49-F238E27FC236}">
                <a16:creationId xmlns:a16="http://schemas.microsoft.com/office/drawing/2014/main" id="{EAC2A898-9BE7-07EC-5E28-79124FB282F8}"/>
              </a:ext>
            </a:extLst>
          </p:cNvPr>
          <p:cNvSpPr txBox="1"/>
          <p:nvPr/>
        </p:nvSpPr>
        <p:spPr>
          <a:xfrm>
            <a:off x="3641816" y="4477307"/>
            <a:ext cx="477749" cy="276999"/>
          </a:xfrm>
          <a:prstGeom prst="rect">
            <a:avLst/>
          </a:prstGeom>
          <a:noFill/>
        </p:spPr>
        <p:txBody>
          <a:bodyPr wrap="square">
            <a:spAutoFit/>
          </a:bodyPr>
          <a:lstStyle/>
          <a:p>
            <a:r>
              <a:rPr lang="en-US" altLang="ko-KR" sz="1200" b="1" kern="100" dirty="0">
                <a:latin typeface="Calibri" panose="020F0502020204030204" pitchFamily="34" charset="0"/>
                <a:ea typeface="Gulim"/>
                <a:cs typeface="Calibri" panose="020F0502020204030204" pitchFamily="34" charset="0"/>
              </a:rPr>
              <a:t>Cap</a:t>
            </a:r>
            <a:endParaRPr lang="ko-KR" altLang="en-US" sz="1200" dirty="0"/>
          </a:p>
        </p:txBody>
      </p:sp>
      <p:sp>
        <p:nvSpPr>
          <p:cNvPr id="17" name="TextBox 16">
            <a:extLst>
              <a:ext uri="{FF2B5EF4-FFF2-40B4-BE49-F238E27FC236}">
                <a16:creationId xmlns:a16="http://schemas.microsoft.com/office/drawing/2014/main" id="{9C45C83B-F0D4-FAA9-ED40-144BF3D54155}"/>
              </a:ext>
            </a:extLst>
          </p:cNvPr>
          <p:cNvSpPr txBox="1"/>
          <p:nvPr/>
        </p:nvSpPr>
        <p:spPr>
          <a:xfrm>
            <a:off x="4335161" y="3641191"/>
            <a:ext cx="533999" cy="276999"/>
          </a:xfrm>
          <a:prstGeom prst="rect">
            <a:avLst/>
          </a:prstGeom>
          <a:noFill/>
        </p:spPr>
        <p:txBody>
          <a:bodyPr wrap="square" rtlCol="0">
            <a:spAutoFit/>
          </a:bodyPr>
          <a:lstStyle/>
          <a:p>
            <a:r>
              <a:rPr lang="en-US" altLang="ko-KR" sz="1200" b="1" dirty="0">
                <a:latin typeface="Calibri" panose="020F0502020204030204" pitchFamily="34" charset="0"/>
                <a:cs typeface="Calibri" panose="020F0502020204030204" pitchFamily="34" charset="0"/>
              </a:rPr>
              <a:t>Tip</a:t>
            </a:r>
            <a:endParaRPr lang="ko-KR" altLang="en-US" sz="1200" b="1" dirty="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065FFF89-D38E-5A8B-1B3F-74328CB75AA7}"/>
              </a:ext>
            </a:extLst>
          </p:cNvPr>
          <p:cNvSpPr txBox="1"/>
          <p:nvPr/>
        </p:nvSpPr>
        <p:spPr>
          <a:xfrm>
            <a:off x="5106982" y="4458297"/>
            <a:ext cx="891677" cy="276999"/>
          </a:xfrm>
          <a:prstGeom prst="rect">
            <a:avLst/>
          </a:prstGeom>
          <a:noFill/>
        </p:spPr>
        <p:txBody>
          <a:bodyPr wrap="square">
            <a:spAutoFit/>
          </a:bodyPr>
          <a:lstStyle/>
          <a:p>
            <a:pPr eaLnBrk="1" latinLnBrk="1" hangingPunct="1"/>
            <a:r>
              <a:rPr lang="en-US" altLang="ko-KR" sz="1200" b="1" dirty="0">
                <a:latin typeface="Calibri" panose="020F0502020204030204" pitchFamily="34" charset="0"/>
                <a:cs typeface="Calibri" panose="020F0502020204030204" pitchFamily="34" charset="0"/>
              </a:rPr>
              <a:t>Handpiece</a:t>
            </a:r>
            <a:endParaRPr lang="en-US" altLang="ko-KR" sz="1200" dirty="0">
              <a:latin typeface="Calibri" panose="020F0502020204030204" pitchFamily="34" charset="0"/>
              <a:ea typeface="맑은 고딕" panose="020B0503020000020004" pitchFamily="50" charset="-127"/>
              <a:cs typeface="Calibri" panose="020F05020202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슬라이드 번호 개체 틀 8">
            <a:extLst>
              <a:ext uri="{FF2B5EF4-FFF2-40B4-BE49-F238E27FC236}">
                <a16:creationId xmlns:a16="http://schemas.microsoft.com/office/drawing/2014/main" id="{7CBB571A-5AB8-10BE-3E26-DC9B6DD726B3}"/>
              </a:ext>
            </a:extLst>
          </p:cNvPr>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fld id="{89D5114C-9936-410F-934F-731BCD8C0C09}" type="slidenum">
              <a:rPr lang="ko-KR" altLang="en-US" smtClean="0">
                <a:solidFill>
                  <a:schemeClr val="bg1"/>
                </a:solidFill>
              </a:rPr>
              <a:pPr/>
              <a:t>13</a:t>
            </a:fld>
            <a:endParaRPr lang="ko-KR" altLang="en-US">
              <a:solidFill>
                <a:schemeClr val="bg1"/>
              </a:solidFill>
            </a:endParaRPr>
          </a:p>
        </p:txBody>
      </p:sp>
      <p:graphicFrame>
        <p:nvGraphicFramePr>
          <p:cNvPr id="11" name="표 10">
            <a:extLst>
              <a:ext uri="{FF2B5EF4-FFF2-40B4-BE49-F238E27FC236}">
                <a16:creationId xmlns:a16="http://schemas.microsoft.com/office/drawing/2014/main" id="{0291E05B-5B5E-AD4A-EC84-527BF185FDA5}"/>
              </a:ext>
            </a:extLst>
          </p:cNvPr>
          <p:cNvGraphicFramePr>
            <a:graphicFrameLocks noGrp="1"/>
          </p:cNvGraphicFramePr>
          <p:nvPr>
            <p:extLst>
              <p:ext uri="{D42A27DB-BD31-4B8C-83A1-F6EECF244321}">
                <p14:modId xmlns:p14="http://schemas.microsoft.com/office/powerpoint/2010/main" val="4152213200"/>
              </p:ext>
            </p:extLst>
          </p:nvPr>
        </p:nvGraphicFramePr>
        <p:xfrm>
          <a:off x="168275" y="1147763"/>
          <a:ext cx="6559550" cy="2371726"/>
        </p:xfrm>
        <a:graphic>
          <a:graphicData uri="http://schemas.openxmlformats.org/drawingml/2006/table">
            <a:tbl>
              <a:tblPr firstRow="1" bandRow="1">
                <a:tableStyleId>{21E4AEA4-8DFA-4A89-87EB-49C32662AFE0}</a:tableStyleId>
              </a:tblPr>
              <a:tblGrid>
                <a:gridCol w="1152061">
                  <a:extLst>
                    <a:ext uri="{9D8B030D-6E8A-4147-A177-3AD203B41FA5}">
                      <a16:colId xmlns:a16="http://schemas.microsoft.com/office/drawing/2014/main" val="20000"/>
                    </a:ext>
                  </a:extLst>
                </a:gridCol>
                <a:gridCol w="2598532">
                  <a:extLst>
                    <a:ext uri="{9D8B030D-6E8A-4147-A177-3AD203B41FA5}">
                      <a16:colId xmlns:a16="http://schemas.microsoft.com/office/drawing/2014/main" val="20001"/>
                    </a:ext>
                  </a:extLst>
                </a:gridCol>
                <a:gridCol w="2808957">
                  <a:extLst>
                    <a:ext uri="{9D8B030D-6E8A-4147-A177-3AD203B41FA5}">
                      <a16:colId xmlns:a16="http://schemas.microsoft.com/office/drawing/2014/main" val="20002"/>
                    </a:ext>
                  </a:extLst>
                </a:gridCol>
              </a:tblGrid>
              <a:tr h="461509">
                <a:tc>
                  <a:txBody>
                    <a:bodyPr/>
                    <a:lstStyle/>
                    <a:p>
                      <a:pPr algn="ctr" latinLnBrk="1">
                        <a:lnSpc>
                          <a:spcPct val="100000"/>
                        </a:lnSpc>
                      </a:pPr>
                      <a:r>
                        <a:rPr lang="en-US" altLang="ko-KR" sz="1000" dirty="0">
                          <a:latin typeface="맑은 고딕" pitchFamily="50" charset="-127"/>
                          <a:ea typeface="맑은 고딕" pitchFamily="50" charset="-127"/>
                          <a:cs typeface="Arial" pitchFamily="34" charset="0"/>
                        </a:rPr>
                        <a:t>Condition</a:t>
                      </a:r>
                      <a:r>
                        <a:rPr lang="en-US" altLang="ko-KR" sz="1000" baseline="0" dirty="0">
                          <a:latin typeface="맑은 고딕" pitchFamily="50" charset="-127"/>
                          <a:ea typeface="맑은 고딕" pitchFamily="50" charset="-127"/>
                          <a:cs typeface="Arial" pitchFamily="34" charset="0"/>
                        </a:rPr>
                        <a:t> code</a:t>
                      </a:r>
                      <a:endParaRPr lang="ko-KR" altLang="en-US" sz="1000" dirty="0">
                        <a:latin typeface="맑은 고딕" pitchFamily="50" charset="-127"/>
                        <a:ea typeface="맑은 고딕" pitchFamily="50" charset="-127"/>
                        <a:cs typeface="Arial" pitchFamily="34" charset="0"/>
                      </a:endParaRPr>
                    </a:p>
                  </a:txBody>
                  <a:tcPr marL="91434" marR="91434" marT="45702" marB="45702" anchor="ctr"/>
                </a:tc>
                <a:tc>
                  <a:txBody>
                    <a:bodyPr/>
                    <a:lstStyle/>
                    <a:p>
                      <a:pPr algn="ctr" latinLnBrk="1">
                        <a:lnSpc>
                          <a:spcPct val="100000"/>
                        </a:lnSpc>
                      </a:pPr>
                      <a:r>
                        <a:rPr lang="en-US" altLang="ko-KR" sz="1000" dirty="0">
                          <a:latin typeface="맑은 고딕" pitchFamily="50" charset="-127"/>
                          <a:ea typeface="맑은 고딕" pitchFamily="50" charset="-127"/>
                          <a:cs typeface="Arial" pitchFamily="34" charset="0"/>
                        </a:rPr>
                        <a:t>Possible</a:t>
                      </a:r>
                      <a:r>
                        <a:rPr lang="en-US" altLang="ko-KR" sz="1000" baseline="0" dirty="0">
                          <a:latin typeface="맑은 고딕" pitchFamily="50" charset="-127"/>
                          <a:ea typeface="맑은 고딕" pitchFamily="50" charset="-127"/>
                          <a:cs typeface="Arial" pitchFamily="34" charset="0"/>
                        </a:rPr>
                        <a:t> Reasons </a:t>
                      </a:r>
                    </a:p>
                    <a:p>
                      <a:pPr algn="ctr" latinLnBrk="1">
                        <a:lnSpc>
                          <a:spcPct val="100000"/>
                        </a:lnSpc>
                      </a:pPr>
                      <a:r>
                        <a:rPr lang="en-US" altLang="ko-KR" sz="1000" baseline="0" dirty="0">
                          <a:latin typeface="맑은 고딕" pitchFamily="50" charset="-127"/>
                          <a:ea typeface="맑은 고딕" pitchFamily="50" charset="-127"/>
                          <a:cs typeface="Arial" pitchFamily="34" charset="0"/>
                        </a:rPr>
                        <a:t>for Abnormal Actions</a:t>
                      </a:r>
                      <a:endParaRPr lang="ko-KR" altLang="en-US" sz="1000" dirty="0">
                        <a:latin typeface="맑은 고딕" pitchFamily="50" charset="-127"/>
                        <a:ea typeface="맑은 고딕" pitchFamily="50" charset="-127"/>
                        <a:cs typeface="Arial" pitchFamily="34" charset="0"/>
                      </a:endParaRPr>
                    </a:p>
                  </a:txBody>
                  <a:tcPr marL="91434" marR="91434" marT="45702" marB="45702" anchor="ctr"/>
                </a:tc>
                <a:tc>
                  <a:txBody>
                    <a:bodyPr/>
                    <a:lstStyle/>
                    <a:p>
                      <a:pPr algn="ctr" latinLnBrk="1">
                        <a:lnSpc>
                          <a:spcPct val="100000"/>
                        </a:lnSpc>
                      </a:pPr>
                      <a:r>
                        <a:rPr lang="en-US" altLang="ko-KR" sz="1000" dirty="0">
                          <a:latin typeface="맑은 고딕" pitchFamily="50" charset="-127"/>
                          <a:ea typeface="맑은 고딕" pitchFamily="50" charset="-127"/>
                          <a:cs typeface="Arial" pitchFamily="34" charset="0"/>
                        </a:rPr>
                        <a:t>Actions to Take</a:t>
                      </a:r>
                      <a:endParaRPr lang="ko-KR" altLang="en-US" sz="1000" dirty="0">
                        <a:latin typeface="맑은 고딕" pitchFamily="50" charset="-127"/>
                        <a:ea typeface="맑은 고딕" pitchFamily="50" charset="-127"/>
                        <a:cs typeface="Arial" pitchFamily="34" charset="0"/>
                      </a:endParaRPr>
                    </a:p>
                  </a:txBody>
                  <a:tcPr marL="91434" marR="91434" marT="45702" marB="45702" anchor="ctr"/>
                </a:tc>
                <a:extLst>
                  <a:ext uri="{0D108BD9-81ED-4DB2-BD59-A6C34878D82A}">
                    <a16:rowId xmlns:a16="http://schemas.microsoft.com/office/drawing/2014/main" val="10000"/>
                  </a:ext>
                </a:extLst>
              </a:tr>
              <a:tr h="461509">
                <a:tc>
                  <a:txBody>
                    <a:bodyPr/>
                    <a:lstStyle/>
                    <a:p>
                      <a:pPr algn="ctr" latinLnBrk="1">
                        <a:lnSpc>
                          <a:spcPct val="100000"/>
                        </a:lnSpc>
                      </a:pPr>
                      <a:r>
                        <a:rPr lang="en-US" altLang="ko-KR" sz="1000" dirty="0">
                          <a:latin typeface="맑은 고딕" pitchFamily="50" charset="-127"/>
                          <a:ea typeface="맑은 고딕" pitchFamily="50" charset="-127"/>
                          <a:cs typeface="Arial" pitchFamily="34" charset="0"/>
                        </a:rPr>
                        <a:t>CODE</a:t>
                      </a:r>
                      <a:r>
                        <a:rPr lang="en-US" altLang="ko-KR" sz="1000" baseline="0" dirty="0">
                          <a:latin typeface="맑은 고딕" pitchFamily="50" charset="-127"/>
                          <a:ea typeface="맑은 고딕" pitchFamily="50" charset="-127"/>
                          <a:cs typeface="Arial" pitchFamily="34" charset="0"/>
                        </a:rPr>
                        <a:t> 01</a:t>
                      </a:r>
                      <a:endParaRPr lang="ko-KR" altLang="en-US" sz="1000" dirty="0">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tc>
                  <a:txBody>
                    <a:bodyPr/>
                    <a:lstStyle/>
                    <a:p>
                      <a:pPr algn="l" latinLnBrk="1">
                        <a:lnSpc>
                          <a:spcPct val="100000"/>
                        </a:lnSpc>
                      </a:pPr>
                      <a:r>
                        <a:rPr lang="en-US" altLang="ko-KR" sz="1000" b="0" dirty="0">
                          <a:solidFill>
                            <a:schemeClr val="tx1"/>
                          </a:solidFill>
                          <a:latin typeface="맑은 고딕" pitchFamily="50" charset="-127"/>
                          <a:ea typeface="맑은 고딕" pitchFamily="50" charset="-127"/>
                          <a:cs typeface="Arial" pitchFamily="34" charset="0"/>
                        </a:rPr>
                        <a:t>Emergency stop switch</a:t>
                      </a:r>
                      <a:r>
                        <a:rPr lang="en-US" altLang="ko-KR" sz="1000" b="0" baseline="0" dirty="0">
                          <a:solidFill>
                            <a:schemeClr val="tx1"/>
                          </a:solidFill>
                          <a:latin typeface="맑은 고딕" pitchFamily="50" charset="-127"/>
                          <a:ea typeface="맑은 고딕" pitchFamily="50" charset="-127"/>
                          <a:cs typeface="Arial" pitchFamily="34" charset="0"/>
                        </a:rPr>
                        <a:t> has been pressed.</a:t>
                      </a:r>
                      <a:endParaRPr lang="ko-KR" altLang="en-US" sz="10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tc>
                  <a:txBody>
                    <a:bodyPr/>
                    <a:lstStyle/>
                    <a:p>
                      <a:pPr algn="l" latinLnBrk="1">
                        <a:lnSpc>
                          <a:spcPct val="100000"/>
                        </a:lnSpc>
                      </a:pPr>
                      <a:r>
                        <a:rPr lang="en-US" altLang="ko-KR" sz="900" b="0" dirty="0">
                          <a:solidFill>
                            <a:schemeClr val="tx1"/>
                          </a:solidFill>
                          <a:latin typeface="맑은 고딕" pitchFamily="50" charset="-127"/>
                          <a:ea typeface="맑은 고딕" pitchFamily="50" charset="-127"/>
                          <a:cs typeface="Arial" pitchFamily="34" charset="0"/>
                        </a:rPr>
                        <a:t>Turn off the device and reset the emergency switch.</a:t>
                      </a:r>
                      <a:r>
                        <a:rPr lang="en-US" altLang="ko-KR" sz="900" b="0" baseline="0" dirty="0">
                          <a:solidFill>
                            <a:schemeClr val="tx1"/>
                          </a:solidFill>
                          <a:latin typeface="맑은 고딕" pitchFamily="50" charset="-127"/>
                          <a:ea typeface="맑은 고딕" pitchFamily="50" charset="-127"/>
                          <a:cs typeface="Arial" pitchFamily="34" charset="0"/>
                        </a:rPr>
                        <a:t> Restart the device.</a:t>
                      </a:r>
                      <a:endParaRPr lang="ko-KR" altLang="en-US" sz="9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extLst>
                  <a:ext uri="{0D108BD9-81ED-4DB2-BD59-A6C34878D82A}">
                    <a16:rowId xmlns:a16="http://schemas.microsoft.com/office/drawing/2014/main" val="10001"/>
                  </a:ext>
                </a:extLst>
              </a:tr>
              <a:tr h="525690">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dirty="0">
                          <a:latin typeface="맑은 고딕" pitchFamily="50" charset="-127"/>
                          <a:ea typeface="맑은 고딕" pitchFamily="50" charset="-127"/>
                          <a:cs typeface="Arial" pitchFamily="34" charset="0"/>
                        </a:rPr>
                        <a:t>CODE</a:t>
                      </a:r>
                      <a:r>
                        <a:rPr lang="en-US" altLang="ko-KR" sz="1000" baseline="0" dirty="0">
                          <a:latin typeface="맑은 고딕" pitchFamily="50" charset="-127"/>
                          <a:ea typeface="맑은 고딕" pitchFamily="50" charset="-127"/>
                          <a:cs typeface="Arial" pitchFamily="34" charset="0"/>
                        </a:rPr>
                        <a:t> 04</a:t>
                      </a:r>
                      <a:endParaRPr lang="ko-KR" altLang="en-US" sz="1000" dirty="0">
                        <a:latin typeface="맑은 고딕" pitchFamily="50" charset="-127"/>
                        <a:ea typeface="맑은 고딕" pitchFamily="50" charset="-127"/>
                        <a:cs typeface="Arial" pitchFamily="34" charset="0"/>
                      </a:endParaRPr>
                    </a:p>
                  </a:txBody>
                  <a:tcPr marL="91434" marR="91434" marT="45702" marB="45702" anchor="ctr">
                    <a:solidFill>
                      <a:schemeClr val="bg1">
                        <a:lumMod val="85000"/>
                      </a:schemeClr>
                    </a:solidFill>
                  </a:tcPr>
                </a:tc>
                <a:tc>
                  <a:txBody>
                    <a:bodyPr/>
                    <a:lstStyle/>
                    <a:p>
                      <a:pPr algn="l" latinLnBrk="1">
                        <a:lnSpc>
                          <a:spcPct val="100000"/>
                        </a:lnSpc>
                      </a:pPr>
                      <a:r>
                        <a:rPr lang="en-US" altLang="ko-KR" sz="1000" b="0" dirty="0">
                          <a:solidFill>
                            <a:schemeClr val="tx1"/>
                          </a:solidFill>
                          <a:latin typeface="맑은 고딕" pitchFamily="50" charset="-127"/>
                          <a:ea typeface="맑은 고딕" pitchFamily="50" charset="-127"/>
                          <a:cs typeface="Arial" pitchFamily="34" charset="0"/>
                        </a:rPr>
                        <a:t>Interlock switch</a:t>
                      </a:r>
                      <a:r>
                        <a:rPr lang="en-US" altLang="ko-KR" sz="1000" b="0" baseline="0" dirty="0">
                          <a:solidFill>
                            <a:schemeClr val="tx1"/>
                          </a:solidFill>
                          <a:latin typeface="맑은 고딕" pitchFamily="50" charset="-127"/>
                          <a:ea typeface="맑은 고딕" pitchFamily="50" charset="-127"/>
                          <a:cs typeface="Arial" pitchFamily="34" charset="0"/>
                        </a:rPr>
                        <a:t> is unconnected.</a:t>
                      </a:r>
                      <a:endParaRPr lang="ko-KR" altLang="en-US" sz="10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85000"/>
                      </a:schemeClr>
                    </a:solidFill>
                  </a:tcPr>
                </a:tc>
                <a:tc>
                  <a:txBody>
                    <a:bodyPr/>
                    <a:lstStyle/>
                    <a:p>
                      <a:pPr algn="l" latinLnBrk="1">
                        <a:lnSpc>
                          <a:spcPct val="100000"/>
                        </a:lnSpc>
                      </a:pPr>
                      <a:r>
                        <a:rPr lang="en-US" altLang="ko-KR" sz="900" b="0" dirty="0">
                          <a:solidFill>
                            <a:schemeClr val="tx1"/>
                          </a:solidFill>
                          <a:latin typeface="맑은 고딕" pitchFamily="50" charset="-127"/>
                          <a:ea typeface="맑은 고딕" pitchFamily="50" charset="-127"/>
                          <a:cs typeface="Arial" pitchFamily="34" charset="0"/>
                        </a:rPr>
                        <a:t>Turn off the device, and check if the interlock switch</a:t>
                      </a:r>
                      <a:r>
                        <a:rPr lang="en-US" altLang="ko-KR" sz="900" b="0" baseline="0" dirty="0">
                          <a:solidFill>
                            <a:schemeClr val="tx1"/>
                          </a:solidFill>
                          <a:latin typeface="맑은 고딕" pitchFamily="50" charset="-127"/>
                          <a:ea typeface="맑은 고딕" pitchFamily="50" charset="-127"/>
                          <a:cs typeface="Arial" pitchFamily="34" charset="0"/>
                        </a:rPr>
                        <a:t> is properly connected, then </a:t>
                      </a:r>
                      <a:r>
                        <a:rPr lang="en-US" altLang="ko-KR" sz="900" b="0" dirty="0">
                          <a:solidFill>
                            <a:schemeClr val="tx1"/>
                          </a:solidFill>
                          <a:latin typeface="맑은 고딕" pitchFamily="50" charset="-127"/>
                          <a:ea typeface="맑은 고딕" pitchFamily="50" charset="-127"/>
                          <a:cs typeface="Arial" pitchFamily="34" charset="0"/>
                        </a:rPr>
                        <a:t>wait 2 min before restarting the device.</a:t>
                      </a:r>
                      <a:endParaRPr lang="ko-KR" altLang="en-US" sz="9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85000"/>
                      </a:schemeClr>
                    </a:solidFill>
                  </a:tcPr>
                </a:tc>
                <a:extLst>
                  <a:ext uri="{0D108BD9-81ED-4DB2-BD59-A6C34878D82A}">
                    <a16:rowId xmlns:a16="http://schemas.microsoft.com/office/drawing/2014/main" val="10002"/>
                  </a:ext>
                </a:extLst>
              </a:tr>
              <a:tr h="461509">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dirty="0">
                          <a:latin typeface="맑은 고딕" pitchFamily="50" charset="-127"/>
                          <a:ea typeface="맑은 고딕" pitchFamily="50" charset="-127"/>
                          <a:cs typeface="Arial" pitchFamily="34" charset="0"/>
                        </a:rPr>
                        <a:t>CODE 06</a:t>
                      </a:r>
                      <a:endParaRPr lang="ko-KR" altLang="en-US" sz="1000" dirty="0">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tc>
                  <a:txBody>
                    <a:bodyPr/>
                    <a:lstStyle/>
                    <a:p>
                      <a:pPr algn="l" latinLnBrk="1">
                        <a:lnSpc>
                          <a:spcPct val="100000"/>
                        </a:lnSpc>
                      </a:pPr>
                      <a:r>
                        <a:rPr lang="en-US" altLang="ko-KR" sz="1000" b="0" dirty="0">
                          <a:solidFill>
                            <a:schemeClr val="tx1"/>
                          </a:solidFill>
                          <a:latin typeface="맑은 고딕" pitchFamily="50" charset="-127"/>
                          <a:ea typeface="맑은 고딕" pitchFamily="50" charset="-127"/>
                          <a:cs typeface="Arial" pitchFamily="34" charset="0"/>
                        </a:rPr>
                        <a:t>Handpiece cap Error</a:t>
                      </a:r>
                      <a:endParaRPr lang="ko-KR" altLang="en-US" sz="10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tc>
                  <a:txBody>
                    <a:bodyPr/>
                    <a:lstStyle/>
                    <a:p>
                      <a:pPr algn="l" latinLnBrk="1">
                        <a:lnSpc>
                          <a:spcPct val="100000"/>
                        </a:lnSpc>
                      </a:pPr>
                      <a:r>
                        <a:rPr lang="en-US" altLang="ko-KR" sz="900" b="0" dirty="0">
                          <a:solidFill>
                            <a:schemeClr val="tx1"/>
                          </a:solidFill>
                          <a:latin typeface="맑은 고딕" pitchFamily="50" charset="-127"/>
                          <a:ea typeface="맑은 고딕" pitchFamily="50" charset="-127"/>
                          <a:cs typeface="Arial" pitchFamily="34" charset="0"/>
                        </a:rPr>
                        <a:t>Check the connection of the handpiece cap. Restart the device. </a:t>
                      </a:r>
                      <a:endParaRPr lang="ko-KR" altLang="en-US" sz="9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95000"/>
                      </a:schemeClr>
                    </a:solidFill>
                  </a:tcPr>
                </a:tc>
                <a:extLst>
                  <a:ext uri="{0D108BD9-81ED-4DB2-BD59-A6C34878D82A}">
                    <a16:rowId xmlns:a16="http://schemas.microsoft.com/office/drawing/2014/main" val="10003"/>
                  </a:ext>
                </a:extLst>
              </a:tr>
              <a:tr h="461509">
                <a:tc gridSpan="2">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000" b="0" dirty="0">
                          <a:solidFill>
                            <a:schemeClr val="tx1"/>
                          </a:solidFill>
                          <a:latin typeface="맑은 고딕" pitchFamily="50" charset="-127"/>
                          <a:ea typeface="맑은 고딕" pitchFamily="50" charset="-127"/>
                          <a:cs typeface="Arial" pitchFamily="34" charset="0"/>
                        </a:rPr>
                        <a:t>CODE</a:t>
                      </a:r>
                      <a:r>
                        <a:rPr lang="en-US" altLang="ko-KR" sz="1000" b="0" baseline="0" dirty="0">
                          <a:solidFill>
                            <a:schemeClr val="tx1"/>
                          </a:solidFill>
                          <a:latin typeface="맑은 고딕" pitchFamily="50" charset="-127"/>
                          <a:ea typeface="맑은 고딕" pitchFamily="50" charset="-127"/>
                          <a:cs typeface="Arial" pitchFamily="34" charset="0"/>
                        </a:rPr>
                        <a:t> 02, 03, CODE 07~22</a:t>
                      </a:r>
                      <a:endParaRPr lang="ko-KR" altLang="en-US" sz="10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85000"/>
                      </a:schemeClr>
                    </a:solidFill>
                  </a:tcPr>
                </a:tc>
                <a:tc hMerge="1">
                  <a:txBody>
                    <a:bodyPr/>
                    <a:lstStyle/>
                    <a:p>
                      <a:pPr algn="ctr" latinLnBrk="1"/>
                      <a:endParaRPr lang="ko-KR" altLang="en-US" sz="1000" dirty="0"/>
                    </a:p>
                  </a:txBody>
                  <a:tcPr anchor="ctr"/>
                </a:tc>
                <a:tc>
                  <a:txBody>
                    <a:bodyPr/>
                    <a:lstStyle/>
                    <a:p>
                      <a:pPr algn="l" latinLnBrk="1">
                        <a:lnSpc>
                          <a:spcPct val="100000"/>
                        </a:lnSpc>
                      </a:pPr>
                      <a:r>
                        <a:rPr lang="en-US" altLang="ko-KR" sz="900" b="0" dirty="0">
                          <a:solidFill>
                            <a:schemeClr val="tx1"/>
                          </a:solidFill>
                          <a:latin typeface="맑은 고딕" pitchFamily="50" charset="-127"/>
                          <a:ea typeface="맑은 고딕" pitchFamily="50" charset="-127"/>
                          <a:cs typeface="Arial" pitchFamily="34" charset="0"/>
                        </a:rPr>
                        <a:t>Contact</a:t>
                      </a:r>
                      <a:r>
                        <a:rPr lang="en-US" altLang="ko-KR" sz="900" b="0" baseline="0" dirty="0">
                          <a:solidFill>
                            <a:schemeClr val="tx1"/>
                          </a:solidFill>
                          <a:latin typeface="맑은 고딕" pitchFamily="50" charset="-127"/>
                          <a:ea typeface="맑은 고딕" pitchFamily="50" charset="-127"/>
                          <a:cs typeface="Arial" pitchFamily="34" charset="0"/>
                        </a:rPr>
                        <a:t> your local Lutronic distributor/ Service representative for inspection.</a:t>
                      </a:r>
                      <a:endParaRPr lang="ko-KR" altLang="en-US" sz="900" b="0" dirty="0">
                        <a:solidFill>
                          <a:schemeClr val="tx1"/>
                        </a:solidFill>
                        <a:latin typeface="맑은 고딕" pitchFamily="50" charset="-127"/>
                        <a:ea typeface="맑은 고딕" pitchFamily="50" charset="-127"/>
                        <a:cs typeface="Arial" pitchFamily="34" charset="0"/>
                      </a:endParaRPr>
                    </a:p>
                  </a:txBody>
                  <a:tcPr marL="91434" marR="91434" marT="45702" marB="45702" anchor="ctr">
                    <a:solidFill>
                      <a:schemeClr val="bg1">
                        <a:lumMod val="85000"/>
                      </a:schemeClr>
                    </a:solidFill>
                  </a:tcPr>
                </a:tc>
                <a:extLst>
                  <a:ext uri="{0D108BD9-81ED-4DB2-BD59-A6C34878D82A}">
                    <a16:rowId xmlns:a16="http://schemas.microsoft.com/office/drawing/2014/main" val="10004"/>
                  </a:ext>
                </a:extLst>
              </a:tr>
            </a:tbl>
          </a:graphicData>
        </a:graphic>
      </p:graphicFrame>
      <p:sp>
        <p:nvSpPr>
          <p:cNvPr id="36892" name="TextBox 11">
            <a:extLst>
              <a:ext uri="{FF2B5EF4-FFF2-40B4-BE49-F238E27FC236}">
                <a16:creationId xmlns:a16="http://schemas.microsoft.com/office/drawing/2014/main" id="{10128C3A-D57F-6F6D-F0D6-1B2D062E4541}"/>
              </a:ext>
            </a:extLst>
          </p:cNvPr>
          <p:cNvSpPr txBox="1">
            <a:spLocks noChangeArrowheads="1"/>
          </p:cNvSpPr>
          <p:nvPr/>
        </p:nvSpPr>
        <p:spPr bwMode="auto">
          <a:xfrm>
            <a:off x="187325" y="3657600"/>
            <a:ext cx="6553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marL="180975" indent="-180975" eaLnBrk="1" latinLnBrk="1" hangingPunct="1">
              <a:buFont typeface="Wingdings" panose="05000000000000000000" pitchFamily="2" charset="2"/>
              <a:buChar char="l"/>
            </a:pPr>
            <a:r>
              <a:rPr lang="en-US" altLang="ko-KR" sz="1000" dirty="0">
                <a:latin typeface="Calibri" panose="020F0502020204030204" pitchFamily="34" charset="0"/>
                <a:ea typeface="맑은 고딕" panose="020B0503020000020004" pitchFamily="50" charset="-127"/>
                <a:cs typeface="Calibri" panose="020F0502020204030204" pitchFamily="34" charset="0"/>
              </a:rPr>
              <a:t>When an error occurs, LEDs on the Energy bar displaying a number from 1-20 will light up.  Each number represents the error code of the abnormal action that has occurred.</a:t>
            </a:r>
            <a:endParaRPr lang="ko-KR" altLang="en-US" sz="1000" dirty="0">
              <a:latin typeface="Calibri" panose="020F0502020204030204" pitchFamily="34" charset="0"/>
              <a:ea typeface="맑은 고딕" panose="020B0503020000020004" pitchFamily="50" charset="-127"/>
              <a:cs typeface="Calibri" panose="020F0502020204030204" pitchFamily="34" charset="0"/>
            </a:endParaRPr>
          </a:p>
        </p:txBody>
      </p:sp>
      <p:grpSp>
        <p:nvGrpSpPr>
          <p:cNvPr id="36893" name="그룹 17">
            <a:extLst>
              <a:ext uri="{FF2B5EF4-FFF2-40B4-BE49-F238E27FC236}">
                <a16:creationId xmlns:a16="http://schemas.microsoft.com/office/drawing/2014/main" id="{B5D87941-C98D-F332-7CB5-7E6BD6A0E820}"/>
              </a:ext>
            </a:extLst>
          </p:cNvPr>
          <p:cNvGrpSpPr>
            <a:grpSpLocks/>
          </p:cNvGrpSpPr>
          <p:nvPr/>
        </p:nvGrpSpPr>
        <p:grpSpPr bwMode="auto">
          <a:xfrm>
            <a:off x="174625" y="706438"/>
            <a:ext cx="3036888" cy="309600"/>
            <a:chOff x="188640" y="5385048"/>
            <a:chExt cx="3036837" cy="349250"/>
          </a:xfrm>
        </p:grpSpPr>
        <p:sp>
          <p:nvSpPr>
            <p:cNvPr id="16" name="모서리가 둥근 직사각형 15">
              <a:extLst>
                <a:ext uri="{FF2B5EF4-FFF2-40B4-BE49-F238E27FC236}">
                  <a16:creationId xmlns:a16="http://schemas.microsoft.com/office/drawing/2014/main" id="{8DB3505B-53D9-7591-6CC1-BA26B98AA9A0}"/>
                </a:ext>
              </a:extLst>
            </p:cNvPr>
            <p:cNvSpPr/>
            <p:nvPr/>
          </p:nvSpPr>
          <p:spPr>
            <a:xfrm>
              <a:off x="250552" y="5385048"/>
              <a:ext cx="2974925" cy="349250"/>
            </a:xfrm>
            <a:prstGeom prst="roundRect">
              <a:avLst>
                <a:gd name="adj" fmla="val 0"/>
              </a:avLst>
            </a:prstGeom>
            <a:solidFill>
              <a:schemeClr val="bg1">
                <a:lumMod val="50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r>
                <a:rPr lang="en-US" altLang="ko-KR" sz="1400" b="1" dirty="0">
                  <a:solidFill>
                    <a:srgbClr val="FFFFFF"/>
                  </a:solidFill>
                  <a:latin typeface="Calibri" panose="020F0502020204030204" pitchFamily="34" charset="0"/>
                  <a:cs typeface="Calibri" panose="020F0502020204030204" pitchFamily="34" charset="0"/>
                </a:rPr>
                <a:t>Status Messages (Error Codes)</a:t>
              </a:r>
              <a:endParaRPr kumimoji="0" lang="ko-KR" altLang="en-US" sz="1300" b="1" dirty="0">
                <a:solidFill>
                  <a:srgbClr val="FFFFFF"/>
                </a:solidFill>
                <a:latin typeface="Calibri" panose="020F0502020204030204" pitchFamily="34" charset="0"/>
                <a:cs typeface="Calibri" panose="020F0502020204030204" pitchFamily="34" charset="0"/>
              </a:endParaRPr>
            </a:p>
          </p:txBody>
        </p:sp>
        <p:sp>
          <p:nvSpPr>
            <p:cNvPr id="17" name="모서리가 둥근 직사각형 16">
              <a:extLst>
                <a:ext uri="{FF2B5EF4-FFF2-40B4-BE49-F238E27FC236}">
                  <a16:creationId xmlns:a16="http://schemas.microsoft.com/office/drawing/2014/main" id="{F4A25557-407B-5A67-6E02-A1539838F8DD}"/>
                </a:ext>
              </a:extLst>
            </p:cNvPr>
            <p:cNvSpPr/>
            <p:nvPr/>
          </p:nvSpPr>
          <p:spPr>
            <a:xfrm>
              <a:off x="188640" y="5385048"/>
              <a:ext cx="61912" cy="349250"/>
            </a:xfrm>
            <a:prstGeom prst="roundRect">
              <a:avLst>
                <a:gd name="adj" fmla="val 0"/>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anchor="ctr"/>
            <a:lstStyle/>
            <a:p>
              <a:pPr eaLnBrk="1" latinLnBrk="1" hangingPunct="1">
                <a:defRPr/>
              </a:pPr>
              <a:endParaRPr kumimoji="0" lang="ko-KR" altLang="en-US" sz="1300" b="1" dirty="0">
                <a:solidFill>
                  <a:prstClr val="white"/>
                </a:solidFill>
                <a:latin typeface="Calibri" panose="020F0502020204030204" pitchFamily="34" charset="0"/>
                <a:cs typeface="Calibri" panose="020F0502020204030204" pitchFamily="34" charset="0"/>
              </a:endParaRPr>
            </a:p>
          </p:txBody>
        </p:sp>
      </p:grpSp>
      <p:pic>
        <p:nvPicPr>
          <p:cNvPr id="36894" name="Picture 63">
            <a:extLst>
              <a:ext uri="{FF2B5EF4-FFF2-40B4-BE49-F238E27FC236}">
                <a16:creationId xmlns:a16="http://schemas.microsoft.com/office/drawing/2014/main" id="{DCC18566-0791-7A1F-21D1-4DA50E6420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350" y="4335463"/>
            <a:ext cx="17145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95" name="직사각형 11">
            <a:extLst>
              <a:ext uri="{FF2B5EF4-FFF2-40B4-BE49-F238E27FC236}">
                <a16:creationId xmlns:a16="http://schemas.microsoft.com/office/drawing/2014/main" id="{77B990B1-76FA-1EB8-96C5-3E75C582F585}"/>
              </a:ext>
            </a:extLst>
          </p:cNvPr>
          <p:cNvSpPr>
            <a:spLocks noChangeArrowheads="1"/>
          </p:cNvSpPr>
          <p:nvPr/>
        </p:nvSpPr>
        <p:spPr bwMode="auto">
          <a:xfrm>
            <a:off x="333375" y="4953000"/>
            <a:ext cx="62642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100">
                <a:latin typeface="Calibri" panose="020F0502020204030204" pitchFamily="34" charset="0"/>
                <a:cs typeface="Calibri" panose="020F0502020204030204" pitchFamily="34" charset="0"/>
              </a:rPr>
              <a:t>The operator is advised to take the recommended actions for each message code. If the error persists after the recommended proper action, contact your authorized Lutronic Service team for assistance. If a person not formally authorized by Lutronic opens the cover of the device or takes any improper actions, the warranty will be voided. Fatal damage to the device and/or severe physical injury may occur. </a:t>
            </a:r>
          </a:p>
        </p:txBody>
      </p:sp>
      <p:pic>
        <p:nvPicPr>
          <p:cNvPr id="18" name="그림 7">
            <a:extLst>
              <a:ext uri="{FF2B5EF4-FFF2-40B4-BE49-F238E27FC236}">
                <a16:creationId xmlns:a16="http://schemas.microsoft.com/office/drawing/2014/main" id="{5C58584A-7E31-A72D-45A2-78090FB019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0638"/>
            <a:ext cx="685800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직선 연결선 19">
            <a:extLst>
              <a:ext uri="{FF2B5EF4-FFF2-40B4-BE49-F238E27FC236}">
                <a16:creationId xmlns:a16="http://schemas.microsoft.com/office/drawing/2014/main" id="{276D4B97-D25E-55DE-F6FA-F55C0DA6C7F9}"/>
              </a:ext>
            </a:extLst>
          </p:cNvPr>
          <p:cNvCxnSpPr>
            <a:cxnSpLocks/>
          </p:cNvCxnSpPr>
          <p:nvPr/>
        </p:nvCxnSpPr>
        <p:spPr>
          <a:xfrm>
            <a:off x="28575" y="323850"/>
            <a:ext cx="37623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직선 연결선 20">
            <a:extLst>
              <a:ext uri="{FF2B5EF4-FFF2-40B4-BE49-F238E27FC236}">
                <a16:creationId xmlns:a16="http://schemas.microsoft.com/office/drawing/2014/main" id="{2F11FDC0-55F3-00C6-4FA0-B900FE720CEB}"/>
              </a:ext>
            </a:extLst>
          </p:cNvPr>
          <p:cNvCxnSpPr>
            <a:cxnSpLocks/>
          </p:cNvCxnSpPr>
          <p:nvPr/>
        </p:nvCxnSpPr>
        <p:spPr>
          <a:xfrm>
            <a:off x="2606676" y="323850"/>
            <a:ext cx="4222749"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TextBox 36">
            <a:extLst>
              <a:ext uri="{FF2B5EF4-FFF2-40B4-BE49-F238E27FC236}">
                <a16:creationId xmlns:a16="http://schemas.microsoft.com/office/drawing/2014/main" id="{1FC47503-4913-9264-6929-83E59FEF85E9}"/>
              </a:ext>
            </a:extLst>
          </p:cNvPr>
          <p:cNvSpPr txBox="1">
            <a:spLocks noChangeArrowheads="1"/>
          </p:cNvSpPr>
          <p:nvPr/>
        </p:nvSpPr>
        <p:spPr bwMode="auto">
          <a:xfrm>
            <a:off x="365910" y="131762"/>
            <a:ext cx="22669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굴림" panose="020B0600000101010101" pitchFamily="50" charset="-127"/>
                <a:ea typeface="굴림" panose="020B0600000101010101" pitchFamily="50" charset="-127"/>
              </a:defRPr>
            </a:lvl1pPr>
            <a:lvl2pPr marL="742950" indent="-285750">
              <a:defRPr kumimoji="1">
                <a:solidFill>
                  <a:schemeClr val="tx1"/>
                </a:solidFill>
                <a:latin typeface="굴림" panose="020B0600000101010101" pitchFamily="50" charset="-127"/>
                <a:ea typeface="굴림" panose="020B0600000101010101" pitchFamily="50" charset="-127"/>
              </a:defRPr>
            </a:lvl2pPr>
            <a:lvl3pPr marL="1143000" indent="-228600">
              <a:defRPr kumimoji="1">
                <a:solidFill>
                  <a:schemeClr val="tx1"/>
                </a:solidFill>
                <a:latin typeface="굴림" panose="020B0600000101010101" pitchFamily="50" charset="-127"/>
                <a:ea typeface="굴림" panose="020B0600000101010101" pitchFamily="50" charset="-127"/>
              </a:defRPr>
            </a:lvl3pPr>
            <a:lvl4pPr marL="1600200" indent="-228600">
              <a:defRPr kumimoji="1">
                <a:solidFill>
                  <a:schemeClr val="tx1"/>
                </a:solidFill>
                <a:latin typeface="굴림" panose="020B0600000101010101" pitchFamily="50" charset="-127"/>
                <a:ea typeface="굴림" panose="020B0600000101010101" pitchFamily="50" charset="-127"/>
              </a:defRPr>
            </a:lvl4pPr>
            <a:lvl5pPr marL="2057400" indent="-228600">
              <a:defRPr kumimoji="1">
                <a:solidFill>
                  <a:schemeClr val="tx1"/>
                </a:solidFill>
                <a:latin typeface="굴림" panose="020B0600000101010101" pitchFamily="50" charset="-127"/>
                <a:ea typeface="굴림" panose="020B0600000101010101" pitchFamily="50" charset="-127"/>
              </a:defRPr>
            </a:lvl5pPr>
            <a:lvl6pPr marL="25146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6pPr>
            <a:lvl7pPr marL="29718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7pPr>
            <a:lvl8pPr marL="34290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8pPr>
            <a:lvl9pPr marL="3886200" indent="-228600" eaLnBrk="0" fontAlgn="base" hangingPunct="0">
              <a:spcBef>
                <a:spcPct val="0"/>
              </a:spcBef>
              <a:spcAft>
                <a:spcPct val="0"/>
              </a:spcAft>
              <a:defRPr kumimoji="1">
                <a:solidFill>
                  <a:schemeClr val="tx1"/>
                </a:solidFill>
                <a:latin typeface="굴림" panose="020B0600000101010101" pitchFamily="50" charset="-127"/>
                <a:ea typeface="굴림" panose="020B0600000101010101" pitchFamily="50" charset="-127"/>
              </a:defRPr>
            </a:lvl9pPr>
          </a:lstStyle>
          <a:p>
            <a:pPr eaLnBrk="1" latinLnBrk="1" hangingPunct="1"/>
            <a:r>
              <a:rPr lang="en-US" altLang="ko-KR" sz="1600" b="1" dirty="0">
                <a:solidFill>
                  <a:schemeClr val="bg1"/>
                </a:solidFill>
                <a:latin typeface="Calibri" panose="020F0502020204030204" pitchFamily="34" charset="0"/>
                <a:cs typeface="Calibri" panose="020F0502020204030204" pitchFamily="34" charset="0"/>
              </a:rPr>
              <a:t>Maintenance Guidelines</a:t>
            </a:r>
            <a:endParaRPr lang="en-US" altLang="ko-KR" b="1" dirty="0">
              <a:solidFill>
                <a:schemeClr val="bg1"/>
              </a:solidFill>
              <a:latin typeface="Calibri" panose="020F0502020204030204" pitchFamily="34" charset="0"/>
              <a:cs typeface="Calibri" panose="020F0502020204030204" pitchFamily="34" charset="0"/>
            </a:endParaRPr>
          </a:p>
        </p:txBody>
      </p:sp>
      <p:pic>
        <p:nvPicPr>
          <p:cNvPr id="15" name="그림 10" descr="텍스트, 클립아트이(가) 표시된 사진&#10;&#10;자동 생성된 설명">
            <a:extLst>
              <a:ext uri="{FF2B5EF4-FFF2-40B4-BE49-F238E27FC236}">
                <a16:creationId xmlns:a16="http://schemas.microsoft.com/office/drawing/2014/main" id="{58841C18-84B0-EFF0-A332-D75DF04A07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4050" y="-44450"/>
            <a:ext cx="11064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HAPEID" val="GcGfijWvvKscKxLowI7LKy"/>
</p:tagLst>
</file>

<file path=ppt/tags/tag2.xml><?xml version="1.0" encoding="utf-8"?>
<p:tagLst xmlns:a="http://schemas.openxmlformats.org/drawingml/2006/main" xmlns:r="http://schemas.openxmlformats.org/officeDocument/2006/relationships" xmlns:p="http://schemas.openxmlformats.org/presentationml/2006/main">
  <p:tag name="DVSHAPEID" val="PEvfyo3jHu88BN3Lns7Dvd"/>
</p:tagLst>
</file>

<file path=ppt/theme/theme1.xml><?xml version="1.0" encoding="utf-8"?>
<a:theme xmlns:a="http://schemas.openxmlformats.org/drawingml/2006/main" name="2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72759</TotalTime>
  <Words>4462</Words>
  <Application>Microsoft Office PowerPoint</Application>
  <PresentationFormat>נייר A4 ‏(210x297 מ"מ)</PresentationFormat>
  <Paragraphs>808</Paragraphs>
  <Slides>13</Slides>
  <Notes>9</Notes>
  <HiddenSlides>0</HiddenSlides>
  <MMClips>0</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13</vt:i4>
      </vt:variant>
    </vt:vector>
  </HeadingPairs>
  <TitlesOfParts>
    <vt:vector size="23" baseType="lpstr">
      <vt:lpstr>굴림</vt:lpstr>
      <vt:lpstr>맑은 고딕</vt:lpstr>
      <vt:lpstr>-apple-system</vt:lpstr>
      <vt:lpstr>Arial</vt:lpstr>
      <vt:lpstr>Calibri</vt:lpstr>
      <vt:lpstr>Ink Free</vt:lpstr>
      <vt:lpstr>Lucida Sans Unicode</vt:lpstr>
      <vt:lpstr>noto</vt:lpstr>
      <vt:lpstr>Wingdings</vt:lpstr>
      <vt:lpstr>2_Office 테마</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SPECTRA_Gold_dyehandpiece_코팅자료</dc:title>
  <dc:creator>Boram Tak</dc:creator>
  <cp:lastModifiedBy>Naomi Shedlash</cp:lastModifiedBy>
  <cp:revision>1715</cp:revision>
  <cp:lastPrinted>2022-08-09T02:19:17Z</cp:lastPrinted>
  <dcterms:created xsi:type="dcterms:W3CDTF">2009-12-07T05:24:35Z</dcterms:created>
  <dcterms:modified xsi:type="dcterms:W3CDTF">2026-03-22T10:00:29Z</dcterms:modified>
</cp:coreProperties>
</file>